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4" r:id="rId7"/>
    <p:sldId id="261" r:id="rId8"/>
    <p:sldId id="270" r:id="rId9"/>
    <p:sldId id="262" r:id="rId10"/>
    <p:sldId id="269" r:id="rId11"/>
    <p:sldId id="267" r:id="rId12"/>
    <p:sldId id="268" r:id="rId13"/>
    <p:sldId id="263" r:id="rId14"/>
    <p:sldId id="265"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53BAADB-7729-472F-9B82-5EAA8F8D9023}" type="doc">
      <dgm:prSet loTypeId="urn:microsoft.com/office/officeart/2005/8/layout/hProcess3" loCatId="process" qsTypeId="urn:microsoft.com/office/officeart/2005/8/quickstyle/simple1" qsCatId="simple" csTypeId="urn:microsoft.com/office/officeart/2005/8/colors/accent1_2" csCatId="accent1" phldr="1"/>
      <dgm:spPr/>
    </dgm:pt>
    <dgm:pt modelId="{50329E29-AB4E-4C92-862B-BBC3E3C353CF}">
      <dgm:prSet phldrT="[Text]"/>
      <dgm:spPr/>
      <dgm:t>
        <a:bodyPr/>
        <a:lstStyle/>
        <a:p>
          <a:r>
            <a:rPr lang="de-DE" dirty="0" err="1"/>
            <a:t>Thanks</a:t>
          </a:r>
          <a:r>
            <a:rPr lang="de-DE" dirty="0"/>
            <a:t> </a:t>
          </a:r>
          <a:r>
            <a:rPr lang="de-DE" dirty="0" err="1"/>
            <a:t>for</a:t>
          </a:r>
          <a:r>
            <a:rPr lang="de-DE" dirty="0"/>
            <a:t> Reading </a:t>
          </a:r>
          <a:r>
            <a:rPr lang="de-DE" dirty="0" err="1"/>
            <a:t>through</a:t>
          </a:r>
          <a:endParaRPr lang="de-DE" dirty="0"/>
        </a:p>
      </dgm:t>
    </dgm:pt>
    <dgm:pt modelId="{90D731D1-8B95-4539-BAE2-EF55B5BBF17F}" type="parTrans" cxnId="{C42598EA-B48F-482A-8EE8-D8FF4AE349B9}">
      <dgm:prSet/>
      <dgm:spPr/>
      <dgm:t>
        <a:bodyPr/>
        <a:lstStyle/>
        <a:p>
          <a:endParaRPr lang="de-DE"/>
        </a:p>
      </dgm:t>
    </dgm:pt>
    <dgm:pt modelId="{507CFF63-E4B5-4D5E-A744-ACBD61A58710}" type="sibTrans" cxnId="{C42598EA-B48F-482A-8EE8-D8FF4AE349B9}">
      <dgm:prSet/>
      <dgm:spPr/>
      <dgm:t>
        <a:bodyPr/>
        <a:lstStyle/>
        <a:p>
          <a:endParaRPr lang="de-DE"/>
        </a:p>
      </dgm:t>
    </dgm:pt>
    <dgm:pt modelId="{AAF7C6B5-0AFA-46D3-A074-1AF87D820827}" type="pres">
      <dgm:prSet presAssocID="{853BAADB-7729-472F-9B82-5EAA8F8D9023}" presName="Name0" presStyleCnt="0">
        <dgm:presLayoutVars>
          <dgm:dir/>
          <dgm:animLvl val="lvl"/>
          <dgm:resizeHandles val="exact"/>
        </dgm:presLayoutVars>
      </dgm:prSet>
      <dgm:spPr/>
    </dgm:pt>
    <dgm:pt modelId="{D72133FE-C33F-41A2-96DD-66E0CCB88FE1}" type="pres">
      <dgm:prSet presAssocID="{853BAADB-7729-472F-9B82-5EAA8F8D9023}" presName="dummy" presStyleCnt="0"/>
      <dgm:spPr/>
    </dgm:pt>
    <dgm:pt modelId="{EA328D11-1FE9-4E40-83B6-B05976C11BAC}" type="pres">
      <dgm:prSet presAssocID="{853BAADB-7729-472F-9B82-5EAA8F8D9023}" presName="linH" presStyleCnt="0"/>
      <dgm:spPr/>
    </dgm:pt>
    <dgm:pt modelId="{AD11AD43-44C6-43A8-814D-18E0D68DBA97}" type="pres">
      <dgm:prSet presAssocID="{853BAADB-7729-472F-9B82-5EAA8F8D9023}" presName="padding1" presStyleCnt="0"/>
      <dgm:spPr/>
    </dgm:pt>
    <dgm:pt modelId="{C2A94FB3-FDC7-4901-A829-8A23FC5EF24F}" type="pres">
      <dgm:prSet presAssocID="{50329E29-AB4E-4C92-862B-BBC3E3C353CF}" presName="linV" presStyleCnt="0"/>
      <dgm:spPr/>
    </dgm:pt>
    <dgm:pt modelId="{1BD2C0C5-816F-4DD2-986E-AA162B47E5C5}" type="pres">
      <dgm:prSet presAssocID="{50329E29-AB4E-4C92-862B-BBC3E3C353CF}" presName="spVertical1" presStyleCnt="0"/>
      <dgm:spPr/>
    </dgm:pt>
    <dgm:pt modelId="{200004A1-6F17-4740-A059-D28908ED5027}" type="pres">
      <dgm:prSet presAssocID="{50329E29-AB4E-4C92-862B-BBC3E3C353CF}" presName="parTx" presStyleLbl="revTx" presStyleIdx="0" presStyleCnt="1" custScaleX="1270078">
        <dgm:presLayoutVars>
          <dgm:chMax val="0"/>
          <dgm:chPref val="0"/>
          <dgm:bulletEnabled val="1"/>
        </dgm:presLayoutVars>
      </dgm:prSet>
      <dgm:spPr/>
    </dgm:pt>
    <dgm:pt modelId="{16BCFC3F-E0D0-4976-B2B0-79E48C3AC4CF}" type="pres">
      <dgm:prSet presAssocID="{50329E29-AB4E-4C92-862B-BBC3E3C353CF}" presName="spVertical2" presStyleCnt="0"/>
      <dgm:spPr/>
    </dgm:pt>
    <dgm:pt modelId="{0285C474-BC55-408D-AB3C-7FE54B45E538}" type="pres">
      <dgm:prSet presAssocID="{50329E29-AB4E-4C92-862B-BBC3E3C353CF}" presName="spVertical3" presStyleCnt="0"/>
      <dgm:spPr/>
    </dgm:pt>
    <dgm:pt modelId="{FD7C9D80-F26E-4D13-A9E9-1AFCAB1CC285}" type="pres">
      <dgm:prSet presAssocID="{853BAADB-7729-472F-9B82-5EAA8F8D9023}" presName="padding2" presStyleCnt="0"/>
      <dgm:spPr/>
    </dgm:pt>
    <dgm:pt modelId="{1C0E0432-1ED8-4547-B689-C7CAC979A7C5}" type="pres">
      <dgm:prSet presAssocID="{853BAADB-7729-472F-9B82-5EAA8F8D9023}" presName="negArrow" presStyleCnt="0"/>
      <dgm:spPr/>
    </dgm:pt>
    <dgm:pt modelId="{958C9B8D-B863-41F0-B998-75570ECC9AED}" type="pres">
      <dgm:prSet presAssocID="{853BAADB-7729-472F-9B82-5EAA8F8D9023}" presName="backgroundArrow" presStyleLbl="node1" presStyleIdx="0" presStyleCnt="1" custLinFactNeighborX="2992" custLinFactNeighborY="-3701"/>
      <dgm:spPr/>
    </dgm:pt>
  </dgm:ptLst>
  <dgm:cxnLst>
    <dgm:cxn modelId="{4E91BD54-6582-463D-98D9-6CE366EFA60E}" type="presOf" srcId="{50329E29-AB4E-4C92-862B-BBC3E3C353CF}" destId="{200004A1-6F17-4740-A059-D28908ED5027}" srcOrd="0" destOrd="0" presId="urn:microsoft.com/office/officeart/2005/8/layout/hProcess3"/>
    <dgm:cxn modelId="{432C489B-D003-48E7-A59A-E4F3F59F71E2}" type="presOf" srcId="{853BAADB-7729-472F-9B82-5EAA8F8D9023}" destId="{AAF7C6B5-0AFA-46D3-A074-1AF87D820827}" srcOrd="0" destOrd="0" presId="urn:microsoft.com/office/officeart/2005/8/layout/hProcess3"/>
    <dgm:cxn modelId="{C42598EA-B48F-482A-8EE8-D8FF4AE349B9}" srcId="{853BAADB-7729-472F-9B82-5EAA8F8D9023}" destId="{50329E29-AB4E-4C92-862B-BBC3E3C353CF}" srcOrd="0" destOrd="0" parTransId="{90D731D1-8B95-4539-BAE2-EF55B5BBF17F}" sibTransId="{507CFF63-E4B5-4D5E-A744-ACBD61A58710}"/>
    <dgm:cxn modelId="{CB0A67B9-963E-43F4-A171-35EE6A15A879}" type="presParOf" srcId="{AAF7C6B5-0AFA-46D3-A074-1AF87D820827}" destId="{D72133FE-C33F-41A2-96DD-66E0CCB88FE1}" srcOrd="0" destOrd="0" presId="urn:microsoft.com/office/officeart/2005/8/layout/hProcess3"/>
    <dgm:cxn modelId="{AAC4D651-E616-465D-9B58-C3625DE0743D}" type="presParOf" srcId="{AAF7C6B5-0AFA-46D3-A074-1AF87D820827}" destId="{EA328D11-1FE9-4E40-83B6-B05976C11BAC}" srcOrd="1" destOrd="0" presId="urn:microsoft.com/office/officeart/2005/8/layout/hProcess3"/>
    <dgm:cxn modelId="{DDFB4A7F-C4C8-41B0-A195-ECC707EABC45}" type="presParOf" srcId="{EA328D11-1FE9-4E40-83B6-B05976C11BAC}" destId="{AD11AD43-44C6-43A8-814D-18E0D68DBA97}" srcOrd="0" destOrd="0" presId="urn:microsoft.com/office/officeart/2005/8/layout/hProcess3"/>
    <dgm:cxn modelId="{F2DA2F41-6E4E-4222-8C00-4FAA43B71662}" type="presParOf" srcId="{EA328D11-1FE9-4E40-83B6-B05976C11BAC}" destId="{C2A94FB3-FDC7-4901-A829-8A23FC5EF24F}" srcOrd="1" destOrd="0" presId="urn:microsoft.com/office/officeart/2005/8/layout/hProcess3"/>
    <dgm:cxn modelId="{D609CF8F-91AE-4D7B-BB9B-434F8EE11847}" type="presParOf" srcId="{C2A94FB3-FDC7-4901-A829-8A23FC5EF24F}" destId="{1BD2C0C5-816F-4DD2-986E-AA162B47E5C5}" srcOrd="0" destOrd="0" presId="urn:microsoft.com/office/officeart/2005/8/layout/hProcess3"/>
    <dgm:cxn modelId="{14681607-A255-4471-8DEE-C267EA0FD7A7}" type="presParOf" srcId="{C2A94FB3-FDC7-4901-A829-8A23FC5EF24F}" destId="{200004A1-6F17-4740-A059-D28908ED5027}" srcOrd="1" destOrd="0" presId="urn:microsoft.com/office/officeart/2005/8/layout/hProcess3"/>
    <dgm:cxn modelId="{FEC1CEB7-FF06-4D48-85DB-F4AEEBE5DE0E}" type="presParOf" srcId="{C2A94FB3-FDC7-4901-A829-8A23FC5EF24F}" destId="{16BCFC3F-E0D0-4976-B2B0-79E48C3AC4CF}" srcOrd="2" destOrd="0" presId="urn:microsoft.com/office/officeart/2005/8/layout/hProcess3"/>
    <dgm:cxn modelId="{CDD871AE-C793-4F12-87E3-3C20C700DFFD}" type="presParOf" srcId="{C2A94FB3-FDC7-4901-A829-8A23FC5EF24F}" destId="{0285C474-BC55-408D-AB3C-7FE54B45E538}" srcOrd="3" destOrd="0" presId="urn:microsoft.com/office/officeart/2005/8/layout/hProcess3"/>
    <dgm:cxn modelId="{D3C354AE-80E0-4740-B3ED-5A7714A45AFB}" type="presParOf" srcId="{EA328D11-1FE9-4E40-83B6-B05976C11BAC}" destId="{FD7C9D80-F26E-4D13-A9E9-1AFCAB1CC285}" srcOrd="2" destOrd="0" presId="urn:microsoft.com/office/officeart/2005/8/layout/hProcess3"/>
    <dgm:cxn modelId="{3E3BCDD2-D391-40D3-BA83-007B1A76F1DA}" type="presParOf" srcId="{EA328D11-1FE9-4E40-83B6-B05976C11BAC}" destId="{1C0E0432-1ED8-4547-B689-C7CAC979A7C5}" srcOrd="3" destOrd="0" presId="urn:microsoft.com/office/officeart/2005/8/layout/hProcess3"/>
    <dgm:cxn modelId="{F0B3B3C4-AE51-41C6-A986-A2EA5CC6650B}" type="presParOf" srcId="{EA328D11-1FE9-4E40-83B6-B05976C11BAC}" destId="{958C9B8D-B863-41F0-B998-75570ECC9AED}" srcOrd="4" destOrd="0" presId="urn:microsoft.com/office/officeart/2005/8/layout/hProcess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8C9B8D-B863-41F0-B998-75570ECC9AED}">
      <dsp:nvSpPr>
        <dsp:cNvPr id="0" name=""/>
        <dsp:cNvSpPr/>
      </dsp:nvSpPr>
      <dsp:spPr>
        <a:xfrm>
          <a:off x="0" y="847712"/>
          <a:ext cx="8596312" cy="3240000"/>
        </a:xfrm>
        <a:prstGeom prst="rightArrow">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0004A1-6F17-4740-A059-D28908ED5027}">
      <dsp:nvSpPr>
        <dsp:cNvPr id="0" name=""/>
        <dsp:cNvSpPr/>
      </dsp:nvSpPr>
      <dsp:spPr>
        <a:xfrm>
          <a:off x="699697" y="1777625"/>
          <a:ext cx="7036983" cy="16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457200" rIns="0" bIns="457200" numCol="1" spcCol="1270" anchor="ctr" anchorCtr="0">
          <a:noAutofit/>
        </a:bodyPr>
        <a:lstStyle/>
        <a:p>
          <a:pPr marL="0" lvl="0" indent="0" algn="ctr" defTabSz="2000250">
            <a:lnSpc>
              <a:spcPct val="90000"/>
            </a:lnSpc>
            <a:spcBef>
              <a:spcPct val="0"/>
            </a:spcBef>
            <a:spcAft>
              <a:spcPct val="35000"/>
            </a:spcAft>
            <a:buNone/>
          </a:pPr>
          <a:r>
            <a:rPr lang="de-DE" sz="4500" kern="1200" dirty="0" err="1"/>
            <a:t>Thanks</a:t>
          </a:r>
          <a:r>
            <a:rPr lang="de-DE" sz="4500" kern="1200" dirty="0"/>
            <a:t> </a:t>
          </a:r>
          <a:r>
            <a:rPr lang="de-DE" sz="4500" kern="1200" dirty="0" err="1"/>
            <a:t>for</a:t>
          </a:r>
          <a:r>
            <a:rPr lang="de-DE" sz="4500" kern="1200" dirty="0"/>
            <a:t> Reading </a:t>
          </a:r>
          <a:r>
            <a:rPr lang="de-DE" sz="4500" kern="1200" dirty="0" err="1"/>
            <a:t>through</a:t>
          </a:r>
          <a:endParaRPr lang="de-DE" sz="4500" kern="1200" dirty="0"/>
        </a:p>
      </dsp:txBody>
      <dsp:txXfrm>
        <a:off x="699697" y="1777625"/>
        <a:ext cx="7036983" cy="16200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3">
  <dgm:title val=""/>
  <dgm:desc val=""/>
  <dgm:catLst>
    <dgm:cat type="process" pri="6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chOrder="t">
    <dgm:varLst>
      <dgm:dir/>
      <dgm:animLvl val="lvl"/>
      <dgm:resizeHandles val="exact"/>
    </dgm:varLst>
    <dgm:alg type="composite"/>
    <dgm:shape xmlns:r="http://schemas.openxmlformats.org/officeDocument/2006/relationships" r:blip="">
      <dgm:adjLst/>
    </dgm:shape>
    <dgm:presOf/>
    <dgm:constrLst>
      <dgm:constr type="w" for="ch" forName="dummy" refType="w"/>
      <dgm:constr type="h" for="ch" forName="dummy" refType="h"/>
      <dgm:constr type="h" for="ch" forName="dummy" refType="w" refFor="ch" refForName="dummy" op="lte" fact="0.4"/>
      <dgm:constr type="ctrX" for="ch" forName="dummy" refType="w" fact="0.5"/>
      <dgm:constr type="ctrY" for="ch" forName="dummy" refType="h" fact="0.5"/>
      <dgm:constr type="w" for="ch" forName="linH" refType="w"/>
      <dgm:constr type="h" for="ch" forName="linH" refType="h"/>
      <dgm:constr type="ctrX" for="ch" forName="linH" refType="w" fact="0.5"/>
      <dgm:constr type="ctrY" for="ch" forName="linH" refType="h" fact="0.5"/>
      <dgm:constr type="userP" for="ch" forName="linH" refType="h" refFor="ch" refForName="dummy" fact="0.25"/>
      <dgm:constr type="userT" for="des" forName="parTx" refType="w" refFor="ch" refForName="dummy" fact="0.2"/>
    </dgm:constrLst>
    <dgm:ruleLst/>
    <dgm:layoutNode name="dummy">
      <dgm:alg type="sp"/>
      <dgm:shape xmlns:r="http://schemas.openxmlformats.org/officeDocument/2006/relationships" r:blip="">
        <dgm:adjLst/>
      </dgm:shape>
      <dgm:presOf/>
      <dgm:constrLst/>
      <dgm:ruleLst/>
    </dgm:layoutNode>
    <dgm:layoutNode name="linH">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primFontSz" for="des" forName="parTx" val="65"/>
        <dgm:constr type="primFontSz" for="des" forName="desTx" refType="primFontSz" refFor="des" refForName="parTx" op="equ"/>
        <dgm:constr type="h" for="des" forName="parTx" refType="primFontSz" refFor="des" refForName="parTx"/>
        <dgm:constr type="h" for="des" forName="desTx" refType="primFontSz" refFor="des" refForName="parTx" fact="0.5"/>
        <dgm:constr type="h" for="des" forName="parTx" op="equ"/>
        <dgm:constr type="h" for="des" forName="desTx" op="equ"/>
        <dgm:constr type="h" for="ch" forName="backgroundArrow" refType="primFontSz" refFor="des" refForName="parTx" fact="2"/>
        <dgm:constr type="h" for="ch" forName="backgroundArrow" refType="h" refFor="des" refForName="parTx" op="lte" fact="2"/>
        <dgm:constr type="h" for="ch" forName="backgroundArrow" refType="h" refFor="des" refForName="parTx" op="gte" fact="2"/>
        <dgm:constr type="h" for="des" forName="spVertical1" refType="primFontSz" refFor="des" refForName="parTx" fact="0.5"/>
        <dgm:constr type="h" for="des" forName="spVertical1" refType="h" refFor="des" refForName="parTx" op="lte" fact="0.5"/>
        <dgm:constr type="h" for="des" forName="spVertical1" refType="h" refFor="des" refForName="parTx" op="gte" fact="0.5"/>
        <dgm:constr type="h" for="des" forName="spVertical2" refType="primFontSz" refFor="des" refForName="parTx" fact="0.5"/>
        <dgm:constr type="h" for="des" forName="spVertical2" refType="h" refFor="des" refForName="parTx" op="lte" fact="0.5"/>
        <dgm:constr type="h" for="des" forName="spVertical2" refType="h" refFor="des" refForName="parTx" op="gte" fact="0.5"/>
        <dgm:constr type="h" for="des" forName="spVertical3" refType="primFontSz" refFor="des" refForName="parTx" fact="-0.4"/>
        <dgm:constr type="h" for="des" forName="spVertical3" refType="h" refFor="des" refForName="parTx" op="lte" fact="-0.4"/>
        <dgm:constr type="h" for="des" forName="spVertical3" refType="h" refFor="des" refForName="parTx" op="gte" fact="-0.4"/>
        <dgm:constr type="w" for="ch" forName="backgroundArrow" refType="w"/>
        <dgm:constr type="w" for="ch" forName="negArrow" refType="w" fact="-1"/>
        <dgm:constr type="w" for="ch" forName="linV" refType="w"/>
        <dgm:constr type="w" for="ch" forName="space" refType="w" refFor="ch" refForName="linV" fact="0.2"/>
        <dgm:constr type="w" for="ch" forName="padding1" refType="w" fact="0.08"/>
        <dgm:constr type="userP"/>
        <dgm:constr type="w" for="ch" forName="padding2" refType="userP"/>
      </dgm:constrLst>
      <dgm:ruleLst>
        <dgm:rule type="w" for="ch" forName="linV" val="0" fact="NaN" max="NaN"/>
        <dgm:rule type="primFontSz" for="des" forName="parTx" val="5" fact="NaN" max="NaN"/>
      </dgm:ruleLst>
      <dgm:layoutNode name="padding1">
        <dgm:alg type="sp"/>
        <dgm:shape xmlns:r="http://schemas.openxmlformats.org/officeDocument/2006/relationships" r:blip="">
          <dgm:adjLst/>
        </dgm:shape>
        <dgm:presOf/>
        <dgm:constrLst/>
        <dgm:ruleLst/>
      </dgm:layoutNode>
      <dgm:forEach name="Name4" axis="ch" ptType="node">
        <dgm:layoutNode name="linV">
          <dgm:alg type="lin">
            <dgm:param type="linDir" val="fromT"/>
          </dgm:alg>
          <dgm:shape xmlns:r="http://schemas.openxmlformats.org/officeDocument/2006/relationships" r:blip="">
            <dgm:adjLst/>
          </dgm:shape>
          <dgm:presOf/>
          <dgm:constrLst>
            <dgm:constr type="w" for="ch" forName="spVertical1" refType="w"/>
            <dgm:constr type="w" for="ch" forName="parTx" refType="w"/>
            <dgm:constr type="w" for="ch" forName="spVertical2" refType="w"/>
            <dgm:constr type="w" for="ch" forName="spVertical3" refType="w"/>
            <dgm:constr type="w" for="ch" forName="desTx" refType="w"/>
          </dgm:constrLst>
          <dgm:ruleLst/>
          <dgm:layoutNode name="spVertical1">
            <dgm:alg type="sp"/>
            <dgm:shape xmlns:r="http://schemas.openxmlformats.org/officeDocument/2006/relationships" r:blip="">
              <dgm:adjLst/>
            </dgm:shape>
            <dgm:presOf/>
            <dgm:constrLst/>
            <dgm:ruleLst/>
          </dgm:layoutNode>
          <dgm:layoutNode name="parTx" styleLbl="revTx">
            <dgm:varLst>
              <dgm:chMax val="0"/>
              <dgm:chPref val="0"/>
              <dgm:bulletEnabled val="1"/>
            </dgm:varLst>
            <dgm:choose name="Name5">
              <dgm:if name="Name6" axis="root des" ptType="all node" func="maxDepth" op="gt" val="1">
                <dgm:alg type="tx">
                  <dgm:param type="parTxLTRAlign" val="l"/>
                  <dgm:param type="parTxRTLAlign" val="r"/>
                </dgm:alg>
              </dgm:if>
              <dgm:else name="Name7">
                <dgm:alg type="tx">
                  <dgm:param type="parTxLTRAlign" val="ctr"/>
                  <dgm:param type="parTxRTLAlign" val="ctr"/>
                </dgm:alg>
              </dgm:else>
            </dgm:choose>
            <dgm:shape xmlns:r="http://schemas.openxmlformats.org/officeDocument/2006/relationships" type="rect" r:blip="">
              <dgm:adjLst/>
            </dgm:shape>
            <dgm:presOf axis="self" ptType="node"/>
            <dgm:choose name="Name8">
              <dgm:if name="Name9" func="var" arg="dir" op="equ" val="norm">
                <dgm:constrLst>
                  <dgm:constr type="userT"/>
                  <dgm:constr type="h" refType="userT" op="lte"/>
                  <dgm:constr type="tMarg" refType="primFontSz" fact="0.8"/>
                  <dgm:constr type="bMarg" refType="tMarg"/>
                  <dgm:constr type="lMarg"/>
                  <dgm:constr type="rMarg"/>
                </dgm:constrLst>
              </dgm:if>
              <dgm:else name="Name10">
                <dgm:constrLst>
                  <dgm:constr type="userT"/>
                  <dgm:constr type="h" refType="userT" op="lte"/>
                  <dgm:constr type="tMarg" refType="primFontSz" fact="0.8"/>
                  <dgm:constr type="bMarg" refType="tMarg"/>
                  <dgm:constr type="lMarg"/>
                  <dgm:constr type="rMarg"/>
                </dgm:constrLst>
              </dgm:else>
            </dgm:choose>
            <dgm:ruleLst>
              <dgm:rule type="h" val="INF" fact="NaN" max="NaN"/>
            </dgm:ruleLst>
          </dgm:layoutNode>
          <dgm:layoutNode name="spVertical2">
            <dgm:alg type="sp"/>
            <dgm:shape xmlns:r="http://schemas.openxmlformats.org/officeDocument/2006/relationships" r:blip="">
              <dgm:adjLst/>
            </dgm:shape>
            <dgm:presOf/>
            <dgm:constrLst/>
            <dgm:ruleLst/>
          </dgm:layoutNode>
          <dgm:layoutNode name="spVertical3">
            <dgm:alg type="sp"/>
            <dgm:shape xmlns:r="http://schemas.openxmlformats.org/officeDocument/2006/relationships" r:blip="">
              <dgm:adjLst/>
            </dgm:shape>
            <dgm:presOf/>
            <dgm:constrLst/>
            <dgm:ruleLst/>
          </dgm:layoutNode>
          <dgm:choose name="Name11">
            <dgm:if name="Name12" axis="ch" ptType="node" func="cnt" op="gte" val="1">
              <dgm:layoutNode name="desTx" styleLbl="revTx">
                <dgm:varLst>
                  <dgm:bulletEnabled val="1"/>
                </dgm:varLst>
                <dgm:alg type="tx">
                  <dgm:param type="stBulletLvl" val="1"/>
                </dgm:alg>
                <dgm:shape xmlns:r="http://schemas.openxmlformats.org/officeDocument/2006/relationships" type="rect" r:blip="">
                  <dgm:adjLst/>
                </dgm:shape>
                <dgm:presOf axis="des" ptType="node"/>
                <dgm:constrLst>
                  <dgm:constr type="tMarg"/>
                  <dgm:constr type="bMarg"/>
                  <dgm:constr type="rMarg"/>
                  <dgm:constr type="lMarg"/>
                </dgm:constrLst>
                <dgm:ruleLst>
                  <dgm:rule type="h" val="INF" fact="NaN" max="NaN"/>
                </dgm:ruleLst>
              </dgm:layoutNode>
            </dgm:if>
            <dgm:else name="Name13"/>
          </dgm:choose>
        </dgm:layoutNod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name="padding2">
        <dgm:alg type="sp"/>
        <dgm:shape xmlns:r="http://schemas.openxmlformats.org/officeDocument/2006/relationships" r:blip="">
          <dgm:adjLst/>
        </dgm:shape>
        <dgm:presOf/>
        <dgm:constrLst/>
        <dgm:ruleLst/>
      </dgm:layoutNode>
      <dgm:layoutNode name="negArrow">
        <dgm:alg type="sp"/>
        <dgm:shape xmlns:r="http://schemas.openxmlformats.org/officeDocument/2006/relationships" r:blip="">
          <dgm:adjLst/>
        </dgm:shape>
        <dgm:presOf/>
        <dgm:constrLst/>
        <dgm:ruleLst/>
      </dgm:layoutNode>
      <dgm:layoutNode name="backgroundArrow" styleLbl="node1">
        <dgm:alg type="sp"/>
        <dgm:choose name="Name15">
          <dgm:if name="Name16" func="var" arg="dir" op="equ" val="norm">
            <dgm:shape xmlns:r="http://schemas.openxmlformats.org/officeDocument/2006/relationships" type="rightArrow" r:blip="">
              <dgm:adjLst/>
            </dgm:shape>
          </dgm:if>
          <dgm:else name="Name17">
            <dgm:shape xmlns:r="http://schemas.openxmlformats.org/officeDocument/2006/relationships" type="leftArrow" r:blip="">
              <dgm:adjLst/>
            </dgm:shape>
          </dgm:else>
        </dgm:choose>
        <dgm:presOf/>
        <dgm:constrLst/>
        <dgm:ruleLst/>
      </dgm:layoutNod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de-DE"/>
              <a:t>Mastertitelformat bearbeiten</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el und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de-DE"/>
              <a:t>Mastertitelformat bearbeiten</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Zitat mit Beschriftung">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de-DE"/>
              <a:t>Mastertitelformat bearbeiten</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nskart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de-DE"/>
              <a:t>Mastertitelformat bearbeiten</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nskarte für Zitat">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de-DE"/>
              <a:t>Mastertitelformat bearbeiten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Wahr oder Falsch">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de-DE"/>
              <a:t>Mastertitelformat bearbeiten</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de-DE"/>
              <a:t>Mastertextformat bearbeiten</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‹Nr.›</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de-DE"/>
              <a:t>Mastertitelformat bearbeiten</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42A54C80-263E-416B-A8E0-580EDEADCBDC}" type="datetimeFigureOut">
              <a:rPr lang="en-US" dirty="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19954A3-9DFD-4C44-94BA-B95130A3BA1C}"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de-DE"/>
              <a:t>Mastertitelformat bearbeiten</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42A54C80-263E-416B-A8E0-580EDEADCBDC}"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de-DE"/>
              <a:t>Mastertitelformat bearbeiten</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de-DE"/>
              <a:t>Mastertitelformat bearbeiten</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de-DE"/>
              <a:t>Mastertextformat bearbeiten</a:t>
            </a:r>
          </a:p>
        </p:txBody>
      </p:sp>
      <p:sp>
        <p:nvSpPr>
          <p:cNvPr id="5" name="Date Placeholder 4"/>
          <p:cNvSpPr>
            <a:spLocks noGrp="1"/>
          </p:cNvSpPr>
          <p:nvPr>
            <p:ph type="dt" sz="half" idx="10"/>
          </p:nvPr>
        </p:nvSpPr>
        <p:spPr/>
        <p:txBody>
          <a:bodyPr/>
          <a:lstStyle/>
          <a:p>
            <a:fld id="{42A54C80-263E-416B-A8E0-580EDEADCBDC}" type="datetimeFigureOut">
              <a:rPr lang="en-US" dirty="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de-DE"/>
              <a:t>Mastertitelformat bearbeiten</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de-DE"/>
              <a:t>Bild durch Klicken auf Symbol hinzufügen</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Mastertextformat bearbeiten</a:t>
            </a:r>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‹Nr.›</a:t>
            </a:fld>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5/9/2019</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de-DE"/>
              <a:t>Mastertitelformat bearbeiten</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5/9/2019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5" r:id="rId2"/>
    <p:sldLayoutId id="2147483651" r:id="rId3"/>
    <p:sldLayoutId id="2147483666" r:id="rId4"/>
    <p:sldLayoutId id="2147483653" r:id="rId5"/>
    <p:sldLayoutId id="2147483654" r:id="rId6"/>
    <p:sldLayoutId id="2147483655" r:id="rId7"/>
    <p:sldLayoutId id="2147483667" r:id="rId8"/>
    <p:sldLayoutId id="2147483657" r:id="rId9"/>
    <p:sldLayoutId id="2147483660" r:id="rId10"/>
    <p:sldLayoutId id="2147483661" r:id="rId11"/>
    <p:sldLayoutId id="2147483662" r:id="rId12"/>
    <p:sldLayoutId id="2147483663" r:id="rId13"/>
    <p:sldLayoutId id="2147483664" r:id="rId14"/>
    <p:sldLayoutId id="2147483668"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google.de/search?q=London+Bridge&amp;stick=H4sIAAAAAAAAAONgFuLQz9U3MIxPNlECswrMzdO1-Jzzc3Pz84IzU1LLEyuLF7Hy-uTnpeTnKTgVZaakpwIAEcvDtjYAAAA&amp;source=lnms&amp;tbm=isch&amp;sa=X&amp;ved=0ahUKEwio0MeE743iAhUQDewKHaPUA_wQ_AUIDigB&amp;biw=1920&amp;bih=969#imgrc=wkiZII0B8holc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CEE617D-2904-4D7F-976D-2BB06735103C}"/>
              </a:ext>
            </a:extLst>
          </p:cNvPr>
          <p:cNvSpPr>
            <a:spLocks noGrp="1"/>
          </p:cNvSpPr>
          <p:nvPr>
            <p:ph type="ctrTitle"/>
          </p:nvPr>
        </p:nvSpPr>
        <p:spPr>
          <a:xfrm>
            <a:off x="1507067" y="1560352"/>
            <a:ext cx="7766936" cy="2490484"/>
          </a:xfrm>
        </p:spPr>
        <p:txBody>
          <a:bodyPr/>
          <a:lstStyle/>
          <a:p>
            <a:r>
              <a:rPr lang="de-DE" dirty="0"/>
              <a:t>IBM Data Science Professional </a:t>
            </a:r>
            <a:r>
              <a:rPr lang="de-DE" dirty="0" err="1"/>
              <a:t>Certification</a:t>
            </a:r>
            <a:endParaRPr lang="de-DE" dirty="0"/>
          </a:p>
        </p:txBody>
      </p:sp>
      <p:sp>
        <p:nvSpPr>
          <p:cNvPr id="3" name="Untertitel 2">
            <a:extLst>
              <a:ext uri="{FF2B5EF4-FFF2-40B4-BE49-F238E27FC236}">
                <a16:creationId xmlns:a16="http://schemas.microsoft.com/office/drawing/2014/main" id="{A7F5D25F-4D1A-4A64-8A1D-FAB8A8FA6D8F}"/>
              </a:ext>
            </a:extLst>
          </p:cNvPr>
          <p:cNvSpPr>
            <a:spLocks noGrp="1"/>
          </p:cNvSpPr>
          <p:nvPr>
            <p:ph type="subTitle" idx="1"/>
          </p:nvPr>
        </p:nvSpPr>
        <p:spPr/>
        <p:txBody>
          <a:bodyPr/>
          <a:lstStyle/>
          <a:p>
            <a:pPr algn="ctr"/>
            <a:r>
              <a:rPr lang="de-DE" dirty="0"/>
              <a:t>Applied </a:t>
            </a:r>
            <a:r>
              <a:rPr lang="de-DE" dirty="0" err="1"/>
              <a:t>Capstone</a:t>
            </a:r>
            <a:r>
              <a:rPr lang="de-DE" dirty="0"/>
              <a:t> Project</a:t>
            </a:r>
          </a:p>
          <a:p>
            <a:pPr algn="ctr"/>
            <a:r>
              <a:rPr lang="de-DE" dirty="0" err="1"/>
              <a:t>Recommending</a:t>
            </a:r>
            <a:r>
              <a:rPr lang="de-DE" dirty="0"/>
              <a:t> a Friend </a:t>
            </a:r>
            <a:r>
              <a:rPr lang="de-DE" dirty="0" err="1"/>
              <a:t>where</a:t>
            </a:r>
            <a:r>
              <a:rPr lang="de-DE" dirty="0"/>
              <a:t> </a:t>
            </a:r>
            <a:r>
              <a:rPr lang="de-DE" dirty="0" err="1"/>
              <a:t>to</a:t>
            </a:r>
            <a:r>
              <a:rPr lang="de-DE" dirty="0"/>
              <a:t> open a Sub-</a:t>
            </a:r>
            <a:r>
              <a:rPr lang="de-DE" dirty="0" err="1"/>
              <a:t>Saharan</a:t>
            </a:r>
            <a:r>
              <a:rPr lang="de-DE" dirty="0"/>
              <a:t> African Restaurant</a:t>
            </a:r>
          </a:p>
        </p:txBody>
      </p:sp>
    </p:spTree>
    <p:extLst>
      <p:ext uri="{BB962C8B-B14F-4D97-AF65-F5344CB8AC3E}">
        <p14:creationId xmlns:p14="http://schemas.microsoft.com/office/powerpoint/2010/main" val="19998748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346324F-64FF-42E4-808F-41D59BF9BA02}"/>
              </a:ext>
            </a:extLst>
          </p:cNvPr>
          <p:cNvSpPr>
            <a:spLocks noGrp="1"/>
          </p:cNvSpPr>
          <p:nvPr>
            <p:ph type="title"/>
          </p:nvPr>
        </p:nvSpPr>
        <p:spPr/>
        <p:txBody>
          <a:bodyPr/>
          <a:lstStyle/>
          <a:p>
            <a:r>
              <a:rPr lang="de-DE" dirty="0" err="1"/>
              <a:t>Results</a:t>
            </a:r>
            <a:endParaRPr lang="de-DE" dirty="0"/>
          </a:p>
        </p:txBody>
      </p:sp>
      <p:sp>
        <p:nvSpPr>
          <p:cNvPr id="3" name="Inhaltsplatzhalter 2">
            <a:extLst>
              <a:ext uri="{FF2B5EF4-FFF2-40B4-BE49-F238E27FC236}">
                <a16:creationId xmlns:a16="http://schemas.microsoft.com/office/drawing/2014/main" id="{36669C69-5591-4E53-8B34-EF06A37590D7}"/>
              </a:ext>
            </a:extLst>
          </p:cNvPr>
          <p:cNvSpPr>
            <a:spLocks noGrp="1"/>
          </p:cNvSpPr>
          <p:nvPr>
            <p:ph idx="1"/>
          </p:nvPr>
        </p:nvSpPr>
        <p:spPr/>
        <p:txBody>
          <a:bodyPr/>
          <a:lstStyle/>
          <a:p>
            <a:r>
              <a:rPr lang="de-DE" dirty="0"/>
              <a:t>Croydon and </a:t>
            </a:r>
            <a:r>
              <a:rPr lang="de-DE" dirty="0" err="1"/>
              <a:t>Ealing</a:t>
            </a:r>
            <a:r>
              <a:rPr lang="de-DE" dirty="0"/>
              <a:t> </a:t>
            </a:r>
            <a:r>
              <a:rPr lang="de-DE" dirty="0" err="1"/>
              <a:t>are</a:t>
            </a:r>
            <a:r>
              <a:rPr lang="de-DE" dirty="0"/>
              <a:t> </a:t>
            </a:r>
            <a:r>
              <a:rPr lang="de-DE" dirty="0" err="1"/>
              <a:t>the</a:t>
            </a:r>
            <a:r>
              <a:rPr lang="de-DE" dirty="0"/>
              <a:t> </a:t>
            </a:r>
            <a:r>
              <a:rPr lang="de-DE" dirty="0" err="1"/>
              <a:t>two</a:t>
            </a:r>
            <a:r>
              <a:rPr lang="de-DE" dirty="0"/>
              <a:t> </a:t>
            </a:r>
            <a:r>
              <a:rPr lang="de-DE" dirty="0" err="1"/>
              <a:t>regions</a:t>
            </a:r>
            <a:r>
              <a:rPr lang="de-DE" dirty="0"/>
              <a:t> </a:t>
            </a:r>
            <a:r>
              <a:rPr lang="de-DE" dirty="0" err="1"/>
              <a:t>where</a:t>
            </a:r>
            <a:r>
              <a:rPr lang="de-DE" dirty="0"/>
              <a:t> </a:t>
            </a:r>
            <a:r>
              <a:rPr lang="de-DE" dirty="0" err="1"/>
              <a:t>more</a:t>
            </a:r>
            <a:r>
              <a:rPr lang="de-DE" dirty="0"/>
              <a:t> Sub-</a:t>
            </a:r>
            <a:r>
              <a:rPr lang="de-DE" dirty="0" err="1"/>
              <a:t>Saharan</a:t>
            </a:r>
            <a:r>
              <a:rPr lang="de-DE" dirty="0"/>
              <a:t> </a:t>
            </a:r>
            <a:r>
              <a:rPr lang="de-DE" dirty="0" err="1"/>
              <a:t>Africans</a:t>
            </a:r>
            <a:r>
              <a:rPr lang="de-DE" dirty="0"/>
              <a:t> </a:t>
            </a:r>
            <a:r>
              <a:rPr lang="de-DE" dirty="0" err="1"/>
              <a:t>are</a:t>
            </a:r>
            <a:r>
              <a:rPr lang="de-DE" dirty="0"/>
              <a:t> </a:t>
            </a:r>
            <a:r>
              <a:rPr lang="de-DE" dirty="0" err="1"/>
              <a:t>moving</a:t>
            </a:r>
            <a:r>
              <a:rPr lang="de-DE" dirty="0"/>
              <a:t> </a:t>
            </a:r>
            <a:r>
              <a:rPr lang="de-DE" dirty="0" err="1"/>
              <a:t>to</a:t>
            </a:r>
            <a:r>
              <a:rPr lang="de-DE" dirty="0"/>
              <a:t> </a:t>
            </a:r>
            <a:r>
              <a:rPr lang="de-DE" dirty="0" err="1"/>
              <a:t>as</a:t>
            </a:r>
            <a:r>
              <a:rPr lang="de-DE" dirty="0"/>
              <a:t> </a:t>
            </a:r>
            <a:r>
              <a:rPr lang="de-DE" dirty="0" err="1"/>
              <a:t>can</a:t>
            </a:r>
            <a:r>
              <a:rPr lang="de-DE" dirty="0"/>
              <a:t> </a:t>
            </a:r>
            <a:r>
              <a:rPr lang="de-DE" dirty="0" err="1"/>
              <a:t>be</a:t>
            </a:r>
            <a:r>
              <a:rPr lang="de-DE" dirty="0"/>
              <a:t> </a:t>
            </a:r>
            <a:r>
              <a:rPr lang="de-DE" dirty="0" err="1"/>
              <a:t>seen</a:t>
            </a:r>
            <a:r>
              <a:rPr lang="de-DE" dirty="0"/>
              <a:t> in </a:t>
            </a:r>
            <a:r>
              <a:rPr lang="de-DE" dirty="0" err="1"/>
              <a:t>the</a:t>
            </a:r>
            <a:r>
              <a:rPr lang="de-DE" dirty="0"/>
              <a:t> time </a:t>
            </a:r>
            <a:r>
              <a:rPr lang="de-DE" dirty="0" err="1"/>
              <a:t>series</a:t>
            </a:r>
            <a:r>
              <a:rPr lang="de-DE" dirty="0"/>
              <a:t> </a:t>
            </a:r>
            <a:r>
              <a:rPr lang="de-DE" dirty="0" err="1"/>
              <a:t>plot</a:t>
            </a:r>
            <a:r>
              <a:rPr lang="de-DE" dirty="0"/>
              <a:t> </a:t>
            </a:r>
            <a:r>
              <a:rPr lang="de-DE" dirty="0" err="1"/>
              <a:t>below</a:t>
            </a:r>
            <a:endParaRPr lang="de-DE" dirty="0"/>
          </a:p>
          <a:p>
            <a:endParaRPr lang="de-DE" dirty="0"/>
          </a:p>
        </p:txBody>
      </p:sp>
      <p:pic>
        <p:nvPicPr>
          <p:cNvPr id="5" name="Grafik 4">
            <a:extLst>
              <a:ext uri="{FF2B5EF4-FFF2-40B4-BE49-F238E27FC236}">
                <a16:creationId xmlns:a16="http://schemas.microsoft.com/office/drawing/2014/main" id="{535D4F6E-7C67-40D0-8A09-FA5BC7E19EFF}"/>
              </a:ext>
            </a:extLst>
          </p:cNvPr>
          <p:cNvPicPr>
            <a:picLocks noChangeAspect="1"/>
          </p:cNvPicPr>
          <p:nvPr/>
        </p:nvPicPr>
        <p:blipFill>
          <a:blip r:embed="rId2"/>
          <a:stretch>
            <a:fillRect/>
          </a:stretch>
        </p:blipFill>
        <p:spPr>
          <a:xfrm>
            <a:off x="913873" y="2863273"/>
            <a:ext cx="7417328" cy="3629891"/>
          </a:xfrm>
          <a:prstGeom prst="rect">
            <a:avLst/>
          </a:prstGeom>
        </p:spPr>
      </p:pic>
    </p:spTree>
    <p:extLst>
      <p:ext uri="{BB962C8B-B14F-4D97-AF65-F5344CB8AC3E}">
        <p14:creationId xmlns:p14="http://schemas.microsoft.com/office/powerpoint/2010/main" val="35759307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B32BC71-FDC5-4A1F-AA74-6FA4CD83A2F6}"/>
              </a:ext>
            </a:extLst>
          </p:cNvPr>
          <p:cNvSpPr>
            <a:spLocks noGrp="1"/>
          </p:cNvSpPr>
          <p:nvPr>
            <p:ph type="title"/>
          </p:nvPr>
        </p:nvSpPr>
        <p:spPr/>
        <p:txBody>
          <a:bodyPr/>
          <a:lstStyle/>
          <a:p>
            <a:r>
              <a:rPr lang="de-DE" dirty="0"/>
              <a:t>African Restaurants </a:t>
            </a:r>
            <a:r>
              <a:rPr lang="de-DE" dirty="0" err="1"/>
              <a:t>clustered</a:t>
            </a:r>
            <a:r>
              <a:rPr lang="de-DE" dirty="0"/>
              <a:t> </a:t>
            </a:r>
            <a:r>
              <a:rPr lang="de-DE" dirty="0" err="1"/>
              <a:t>into</a:t>
            </a:r>
            <a:r>
              <a:rPr lang="de-DE" dirty="0"/>
              <a:t> 6 </a:t>
            </a:r>
            <a:r>
              <a:rPr lang="de-DE" dirty="0" err="1"/>
              <a:t>categories</a:t>
            </a:r>
            <a:r>
              <a:rPr lang="de-DE" dirty="0"/>
              <a:t> </a:t>
            </a:r>
            <a:r>
              <a:rPr lang="de-DE" dirty="0" err="1"/>
              <a:t>as</a:t>
            </a:r>
            <a:r>
              <a:rPr lang="de-DE" dirty="0"/>
              <a:t> </a:t>
            </a:r>
            <a:r>
              <a:rPr lang="de-DE" dirty="0" err="1"/>
              <a:t>shown</a:t>
            </a:r>
            <a:r>
              <a:rPr lang="de-DE" dirty="0"/>
              <a:t> </a:t>
            </a:r>
            <a:r>
              <a:rPr lang="de-DE" dirty="0" err="1"/>
              <a:t>below</a:t>
            </a:r>
            <a:endParaRPr lang="de-DE" dirty="0"/>
          </a:p>
        </p:txBody>
      </p:sp>
      <p:pic>
        <p:nvPicPr>
          <p:cNvPr id="7" name="Inhaltsplatzhalter 6">
            <a:extLst>
              <a:ext uri="{FF2B5EF4-FFF2-40B4-BE49-F238E27FC236}">
                <a16:creationId xmlns:a16="http://schemas.microsoft.com/office/drawing/2014/main" id="{54920590-12D2-4068-8600-69D557214D4D}"/>
              </a:ext>
            </a:extLst>
          </p:cNvPr>
          <p:cNvPicPr>
            <a:picLocks noGrp="1" noChangeAspect="1"/>
          </p:cNvPicPr>
          <p:nvPr>
            <p:ph idx="1"/>
          </p:nvPr>
        </p:nvPicPr>
        <p:blipFill>
          <a:blip r:embed="rId2"/>
          <a:stretch>
            <a:fillRect/>
          </a:stretch>
        </p:blipFill>
        <p:spPr>
          <a:xfrm>
            <a:off x="677863" y="2581971"/>
            <a:ext cx="8596312" cy="3038671"/>
          </a:xfrm>
        </p:spPr>
      </p:pic>
    </p:spTree>
    <p:extLst>
      <p:ext uri="{BB962C8B-B14F-4D97-AF65-F5344CB8AC3E}">
        <p14:creationId xmlns:p14="http://schemas.microsoft.com/office/powerpoint/2010/main" val="23207158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F04F58-F6EA-49B6-B917-80E7AE6C048F}"/>
              </a:ext>
            </a:extLst>
          </p:cNvPr>
          <p:cNvSpPr>
            <a:spLocks noGrp="1"/>
          </p:cNvSpPr>
          <p:nvPr>
            <p:ph type="title"/>
          </p:nvPr>
        </p:nvSpPr>
        <p:spPr/>
        <p:txBody>
          <a:bodyPr/>
          <a:lstStyle/>
          <a:p>
            <a:r>
              <a:rPr lang="de-DE" dirty="0" err="1"/>
              <a:t>Euclidean</a:t>
            </a:r>
            <a:r>
              <a:rPr lang="de-DE" dirty="0"/>
              <a:t> </a:t>
            </a:r>
            <a:r>
              <a:rPr lang="de-DE" dirty="0" err="1"/>
              <a:t>Distances</a:t>
            </a:r>
            <a:r>
              <a:rPr lang="de-DE" dirty="0"/>
              <a:t> </a:t>
            </a:r>
          </a:p>
        </p:txBody>
      </p:sp>
      <p:pic>
        <p:nvPicPr>
          <p:cNvPr id="5" name="Inhaltsplatzhalter 4">
            <a:extLst>
              <a:ext uri="{FF2B5EF4-FFF2-40B4-BE49-F238E27FC236}">
                <a16:creationId xmlns:a16="http://schemas.microsoft.com/office/drawing/2014/main" id="{FF66EA54-41CC-4F52-8C14-D8F4CFF0274F}"/>
              </a:ext>
            </a:extLst>
          </p:cNvPr>
          <p:cNvPicPr>
            <a:picLocks noGrp="1" noChangeAspect="1"/>
          </p:cNvPicPr>
          <p:nvPr>
            <p:ph idx="1"/>
          </p:nvPr>
        </p:nvPicPr>
        <p:blipFill>
          <a:blip r:embed="rId2"/>
          <a:stretch>
            <a:fillRect/>
          </a:stretch>
        </p:blipFill>
        <p:spPr>
          <a:xfrm>
            <a:off x="677863" y="1487055"/>
            <a:ext cx="8596312" cy="4073235"/>
          </a:xfrm>
        </p:spPr>
      </p:pic>
    </p:spTree>
    <p:extLst>
      <p:ext uri="{BB962C8B-B14F-4D97-AF65-F5344CB8AC3E}">
        <p14:creationId xmlns:p14="http://schemas.microsoft.com/office/powerpoint/2010/main" val="1826281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4FA939-0EA6-4C13-8ECD-67C72A544643}"/>
              </a:ext>
            </a:extLst>
          </p:cNvPr>
          <p:cNvSpPr>
            <a:spLocks noGrp="1"/>
          </p:cNvSpPr>
          <p:nvPr>
            <p:ph type="title"/>
          </p:nvPr>
        </p:nvSpPr>
        <p:spPr/>
        <p:txBody>
          <a:bodyPr/>
          <a:lstStyle/>
          <a:p>
            <a:r>
              <a:rPr lang="de-DE" dirty="0" err="1"/>
              <a:t>Discussion</a:t>
            </a:r>
            <a:endParaRPr lang="de-DE" dirty="0"/>
          </a:p>
        </p:txBody>
      </p:sp>
      <p:sp>
        <p:nvSpPr>
          <p:cNvPr id="3" name="Inhaltsplatzhalter 2">
            <a:extLst>
              <a:ext uri="{FF2B5EF4-FFF2-40B4-BE49-F238E27FC236}">
                <a16:creationId xmlns:a16="http://schemas.microsoft.com/office/drawing/2014/main" id="{D63F9DED-FBD4-4117-BAC8-1DA33FE92C72}"/>
              </a:ext>
            </a:extLst>
          </p:cNvPr>
          <p:cNvSpPr>
            <a:spLocks noGrp="1"/>
          </p:cNvSpPr>
          <p:nvPr>
            <p:ph idx="1"/>
          </p:nvPr>
        </p:nvSpPr>
        <p:spPr/>
        <p:txBody>
          <a:bodyPr/>
          <a:lstStyle/>
          <a:p>
            <a:r>
              <a:rPr lang="de-DE" dirty="0"/>
              <a:t>I </a:t>
            </a:r>
            <a:r>
              <a:rPr lang="de-DE" dirty="0" err="1"/>
              <a:t>noticed</a:t>
            </a:r>
            <a:r>
              <a:rPr lang="de-DE" dirty="0"/>
              <a:t> </a:t>
            </a:r>
            <a:r>
              <a:rPr lang="de-DE" dirty="0" err="1"/>
              <a:t>that</a:t>
            </a:r>
            <a:r>
              <a:rPr lang="de-DE" dirty="0"/>
              <a:t> </a:t>
            </a:r>
            <a:r>
              <a:rPr lang="de-DE" dirty="0" err="1"/>
              <a:t>using</a:t>
            </a:r>
            <a:r>
              <a:rPr lang="de-DE" dirty="0"/>
              <a:t> </a:t>
            </a:r>
            <a:r>
              <a:rPr lang="de-DE" dirty="0" err="1"/>
              <a:t>the</a:t>
            </a:r>
            <a:r>
              <a:rPr lang="de-DE" dirty="0"/>
              <a:t> </a:t>
            </a:r>
            <a:r>
              <a:rPr lang="de-DE" dirty="0" err="1"/>
              <a:t>foursquare</a:t>
            </a:r>
            <a:r>
              <a:rPr lang="de-DE" dirty="0"/>
              <a:t> </a:t>
            </a:r>
            <a:r>
              <a:rPr lang="de-DE" dirty="0" err="1"/>
              <a:t>data</a:t>
            </a:r>
            <a:r>
              <a:rPr lang="de-DE" dirty="0"/>
              <a:t>, </a:t>
            </a:r>
            <a:r>
              <a:rPr lang="de-DE" dirty="0" err="1"/>
              <a:t>one</a:t>
            </a:r>
            <a:r>
              <a:rPr lang="de-DE" dirty="0"/>
              <a:t> </a:t>
            </a:r>
            <a:r>
              <a:rPr lang="de-DE" dirty="0" err="1"/>
              <a:t>can</a:t>
            </a:r>
            <a:r>
              <a:rPr lang="de-DE" dirty="0"/>
              <a:t> </a:t>
            </a:r>
            <a:r>
              <a:rPr lang="de-DE" dirty="0" err="1"/>
              <a:t>get</a:t>
            </a:r>
            <a:r>
              <a:rPr lang="de-DE" dirty="0"/>
              <a:t> different </a:t>
            </a:r>
            <a:r>
              <a:rPr lang="de-DE" dirty="0" err="1"/>
              <a:t>results</a:t>
            </a:r>
            <a:r>
              <a:rPr lang="de-DE" dirty="0"/>
              <a:t> </a:t>
            </a:r>
            <a:r>
              <a:rPr lang="de-DE" dirty="0" err="1"/>
              <a:t>with</a:t>
            </a:r>
            <a:r>
              <a:rPr lang="de-DE" dirty="0"/>
              <a:t> </a:t>
            </a:r>
            <a:r>
              <a:rPr lang="de-DE" dirty="0" err="1"/>
              <a:t>the</a:t>
            </a:r>
            <a:r>
              <a:rPr lang="de-DE" dirty="0"/>
              <a:t> </a:t>
            </a:r>
            <a:r>
              <a:rPr lang="de-DE" dirty="0" err="1"/>
              <a:t>Geocode</a:t>
            </a:r>
            <a:r>
              <a:rPr lang="de-DE" dirty="0"/>
              <a:t> </a:t>
            </a:r>
            <a:r>
              <a:rPr lang="de-DE" dirty="0" err="1"/>
              <a:t>especially</a:t>
            </a:r>
            <a:r>
              <a:rPr lang="de-DE" dirty="0"/>
              <a:t> </a:t>
            </a:r>
            <a:r>
              <a:rPr lang="de-DE" dirty="0" err="1"/>
              <a:t>when</a:t>
            </a:r>
            <a:r>
              <a:rPr lang="de-DE" dirty="0"/>
              <a:t> </a:t>
            </a:r>
            <a:r>
              <a:rPr lang="de-DE" dirty="0" err="1"/>
              <a:t>you</a:t>
            </a:r>
            <a:r>
              <a:rPr lang="de-DE" dirty="0"/>
              <a:t> </a:t>
            </a:r>
            <a:r>
              <a:rPr lang="de-DE" dirty="0" err="1"/>
              <a:t>rerun</a:t>
            </a:r>
            <a:r>
              <a:rPr lang="de-DE" dirty="0"/>
              <a:t> </a:t>
            </a:r>
            <a:r>
              <a:rPr lang="de-DE" dirty="0" err="1"/>
              <a:t>the</a:t>
            </a:r>
            <a:r>
              <a:rPr lang="de-DE" dirty="0"/>
              <a:t> </a:t>
            </a:r>
            <a:r>
              <a:rPr lang="de-DE" dirty="0" err="1"/>
              <a:t>notebook</a:t>
            </a:r>
            <a:endParaRPr lang="de-DE" dirty="0"/>
          </a:p>
          <a:p>
            <a:r>
              <a:rPr lang="de-DE" dirty="0" err="1"/>
              <a:t>One</a:t>
            </a:r>
            <a:r>
              <a:rPr lang="de-DE" dirty="0"/>
              <a:t> </a:t>
            </a:r>
            <a:r>
              <a:rPr lang="de-DE" dirty="0" err="1"/>
              <a:t>could</a:t>
            </a:r>
            <a:r>
              <a:rPr lang="de-DE" dirty="0"/>
              <a:t> </a:t>
            </a:r>
            <a:r>
              <a:rPr lang="de-DE" dirty="0" err="1"/>
              <a:t>thing</a:t>
            </a:r>
            <a:r>
              <a:rPr lang="de-DE" dirty="0"/>
              <a:t> </a:t>
            </a:r>
            <a:r>
              <a:rPr lang="de-DE" dirty="0" err="1"/>
              <a:t>of</a:t>
            </a:r>
            <a:r>
              <a:rPr lang="de-DE" dirty="0"/>
              <a:t> </a:t>
            </a:r>
            <a:r>
              <a:rPr lang="de-DE" dirty="0" err="1"/>
              <a:t>using</a:t>
            </a:r>
            <a:r>
              <a:rPr lang="de-DE" dirty="0"/>
              <a:t> </a:t>
            </a:r>
            <a:r>
              <a:rPr lang="de-DE" dirty="0" err="1"/>
              <a:t>another</a:t>
            </a:r>
            <a:r>
              <a:rPr lang="de-DE" dirty="0"/>
              <a:t> Clustering Method </a:t>
            </a:r>
            <a:r>
              <a:rPr lang="de-DE" dirty="0" err="1"/>
              <a:t>to</a:t>
            </a:r>
            <a:r>
              <a:rPr lang="de-DE" dirty="0"/>
              <a:t> </a:t>
            </a:r>
            <a:r>
              <a:rPr lang="de-DE" dirty="0" err="1"/>
              <a:t>compare</a:t>
            </a:r>
            <a:r>
              <a:rPr lang="de-DE" dirty="0"/>
              <a:t> </a:t>
            </a:r>
            <a:r>
              <a:rPr lang="de-DE" dirty="0" err="1"/>
              <a:t>results</a:t>
            </a:r>
            <a:r>
              <a:rPr lang="de-DE" dirty="0"/>
              <a:t> but </a:t>
            </a:r>
            <a:r>
              <a:rPr lang="de-DE" dirty="0" err="1"/>
              <a:t>from</a:t>
            </a:r>
            <a:r>
              <a:rPr lang="de-DE" dirty="0"/>
              <a:t> </a:t>
            </a:r>
            <a:r>
              <a:rPr lang="de-DE" dirty="0" err="1"/>
              <a:t>the</a:t>
            </a:r>
            <a:r>
              <a:rPr lang="de-DE" dirty="0"/>
              <a:t> </a:t>
            </a:r>
            <a:r>
              <a:rPr lang="de-DE" dirty="0" err="1"/>
              <a:t>euclidean</a:t>
            </a:r>
            <a:r>
              <a:rPr lang="de-DE" dirty="0"/>
              <a:t> </a:t>
            </a:r>
            <a:r>
              <a:rPr lang="de-DE" dirty="0" err="1"/>
              <a:t>method</a:t>
            </a:r>
            <a:r>
              <a:rPr lang="de-DE" dirty="0"/>
              <a:t> i </a:t>
            </a:r>
            <a:r>
              <a:rPr lang="de-DE" dirty="0" err="1"/>
              <a:t>used</a:t>
            </a:r>
            <a:r>
              <a:rPr lang="de-DE" dirty="0"/>
              <a:t>, i </a:t>
            </a:r>
            <a:r>
              <a:rPr lang="de-DE" dirty="0" err="1"/>
              <a:t>would</a:t>
            </a:r>
            <a:r>
              <a:rPr lang="de-DE" dirty="0"/>
              <a:t> </a:t>
            </a:r>
            <a:r>
              <a:rPr lang="de-DE" dirty="0" err="1"/>
              <a:t>recommend</a:t>
            </a:r>
            <a:r>
              <a:rPr lang="de-DE" dirty="0"/>
              <a:t> </a:t>
            </a:r>
            <a:r>
              <a:rPr lang="de-DE" dirty="0" err="1"/>
              <a:t>My</a:t>
            </a:r>
            <a:r>
              <a:rPr lang="de-DE" dirty="0"/>
              <a:t> </a:t>
            </a:r>
            <a:r>
              <a:rPr lang="de-DE" dirty="0" err="1"/>
              <a:t>friend</a:t>
            </a:r>
            <a:r>
              <a:rPr lang="de-DE" dirty="0"/>
              <a:t> </a:t>
            </a:r>
            <a:r>
              <a:rPr lang="de-DE" dirty="0" err="1"/>
              <a:t>to</a:t>
            </a:r>
            <a:r>
              <a:rPr lang="de-DE" dirty="0"/>
              <a:t> open </a:t>
            </a:r>
            <a:r>
              <a:rPr lang="de-DE" dirty="0" err="1"/>
              <a:t>the</a:t>
            </a:r>
            <a:r>
              <a:rPr lang="de-DE" dirty="0"/>
              <a:t> African Restaurant </a:t>
            </a:r>
            <a:r>
              <a:rPr lang="de-DE" dirty="0" err="1"/>
              <a:t>either</a:t>
            </a:r>
            <a:r>
              <a:rPr lang="de-DE" dirty="0"/>
              <a:t> in Croydon </a:t>
            </a:r>
            <a:r>
              <a:rPr lang="de-DE" dirty="0" err="1"/>
              <a:t>or</a:t>
            </a:r>
            <a:r>
              <a:rPr lang="de-DE" dirty="0"/>
              <a:t> </a:t>
            </a:r>
            <a:r>
              <a:rPr lang="de-DE" dirty="0" err="1"/>
              <a:t>Ealing</a:t>
            </a:r>
            <a:endParaRPr lang="de-DE" dirty="0"/>
          </a:p>
        </p:txBody>
      </p:sp>
    </p:spTree>
    <p:extLst>
      <p:ext uri="{BB962C8B-B14F-4D97-AF65-F5344CB8AC3E}">
        <p14:creationId xmlns:p14="http://schemas.microsoft.com/office/powerpoint/2010/main" val="39856314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D505170-AFD5-405B-ACD2-03E24AAF2664}"/>
              </a:ext>
            </a:extLst>
          </p:cNvPr>
          <p:cNvSpPr>
            <a:spLocks noGrp="1"/>
          </p:cNvSpPr>
          <p:nvPr>
            <p:ph type="title"/>
          </p:nvPr>
        </p:nvSpPr>
        <p:spPr/>
        <p:txBody>
          <a:bodyPr/>
          <a:lstStyle/>
          <a:p>
            <a:r>
              <a:rPr lang="de-DE" dirty="0" err="1"/>
              <a:t>Conclusion</a:t>
            </a:r>
            <a:endParaRPr lang="de-DE" dirty="0"/>
          </a:p>
        </p:txBody>
      </p:sp>
      <p:sp>
        <p:nvSpPr>
          <p:cNvPr id="3" name="Inhaltsplatzhalter 2">
            <a:extLst>
              <a:ext uri="{FF2B5EF4-FFF2-40B4-BE49-F238E27FC236}">
                <a16:creationId xmlns:a16="http://schemas.microsoft.com/office/drawing/2014/main" id="{BD14D637-FDC5-47FF-BA77-34458A6E2AD2}"/>
              </a:ext>
            </a:extLst>
          </p:cNvPr>
          <p:cNvSpPr>
            <a:spLocks noGrp="1"/>
          </p:cNvSpPr>
          <p:nvPr>
            <p:ph idx="1"/>
          </p:nvPr>
        </p:nvSpPr>
        <p:spPr/>
        <p:txBody>
          <a:bodyPr/>
          <a:lstStyle/>
          <a:p>
            <a:r>
              <a:rPr lang="de-DE" dirty="0"/>
              <a:t>This </a:t>
            </a:r>
            <a:r>
              <a:rPr lang="de-DE" dirty="0" err="1"/>
              <a:t>project</a:t>
            </a:r>
            <a:r>
              <a:rPr lang="de-DE" dirty="0"/>
              <a:t> </a:t>
            </a:r>
            <a:r>
              <a:rPr lang="de-DE" dirty="0" err="1"/>
              <a:t>helped</a:t>
            </a:r>
            <a:r>
              <a:rPr lang="de-DE" dirty="0"/>
              <a:t> </a:t>
            </a:r>
            <a:r>
              <a:rPr lang="de-DE" dirty="0" err="1"/>
              <a:t>me</a:t>
            </a:r>
            <a:r>
              <a:rPr lang="de-DE" dirty="0"/>
              <a:t> </a:t>
            </a:r>
            <a:r>
              <a:rPr lang="de-DE" dirty="0" err="1"/>
              <a:t>to</a:t>
            </a:r>
            <a:r>
              <a:rPr lang="de-DE" dirty="0"/>
              <a:t> </a:t>
            </a:r>
            <a:r>
              <a:rPr lang="de-DE" dirty="0" err="1"/>
              <a:t>put</a:t>
            </a:r>
            <a:r>
              <a:rPr lang="de-DE" dirty="0"/>
              <a:t> </a:t>
            </a:r>
            <a:r>
              <a:rPr lang="de-DE" dirty="0" err="1"/>
              <a:t>some</a:t>
            </a:r>
            <a:r>
              <a:rPr lang="de-DE" dirty="0"/>
              <a:t> </a:t>
            </a:r>
            <a:r>
              <a:rPr lang="de-DE" dirty="0" err="1"/>
              <a:t>hands</a:t>
            </a:r>
            <a:r>
              <a:rPr lang="de-DE" dirty="0"/>
              <a:t> on </a:t>
            </a:r>
            <a:r>
              <a:rPr lang="de-DE" dirty="0" err="1"/>
              <a:t>into</a:t>
            </a:r>
            <a:r>
              <a:rPr lang="de-DE" dirty="0"/>
              <a:t> </a:t>
            </a:r>
            <a:r>
              <a:rPr lang="de-DE" dirty="0" err="1"/>
              <a:t>what</a:t>
            </a:r>
            <a:r>
              <a:rPr lang="de-DE" dirty="0"/>
              <a:t> </a:t>
            </a:r>
            <a:r>
              <a:rPr lang="de-DE" dirty="0" err="1"/>
              <a:t>we</a:t>
            </a:r>
            <a:r>
              <a:rPr lang="de-DE" dirty="0"/>
              <a:t> </a:t>
            </a:r>
            <a:r>
              <a:rPr lang="de-DE" dirty="0" err="1"/>
              <a:t>practiced</a:t>
            </a:r>
            <a:r>
              <a:rPr lang="de-DE" dirty="0"/>
              <a:t> </a:t>
            </a:r>
            <a:r>
              <a:rPr lang="de-DE" dirty="0" err="1"/>
              <a:t>about</a:t>
            </a:r>
            <a:r>
              <a:rPr lang="de-DE" dirty="0"/>
              <a:t> </a:t>
            </a:r>
            <a:r>
              <a:rPr lang="de-DE" dirty="0" err="1"/>
              <a:t>using</a:t>
            </a:r>
            <a:r>
              <a:rPr lang="de-DE" dirty="0"/>
              <a:t> </a:t>
            </a:r>
            <a:r>
              <a:rPr lang="de-DE" dirty="0" err="1"/>
              <a:t>foursqaure</a:t>
            </a:r>
            <a:r>
              <a:rPr lang="de-DE" dirty="0"/>
              <a:t> </a:t>
            </a:r>
            <a:r>
              <a:rPr lang="de-DE" dirty="0" err="1"/>
              <a:t>data</a:t>
            </a:r>
            <a:r>
              <a:rPr lang="de-DE" dirty="0"/>
              <a:t> </a:t>
            </a:r>
            <a:r>
              <a:rPr lang="de-DE" dirty="0" err="1"/>
              <a:t>to</a:t>
            </a:r>
            <a:r>
              <a:rPr lang="de-DE" dirty="0"/>
              <a:t> </a:t>
            </a:r>
            <a:r>
              <a:rPr lang="de-DE" dirty="0" err="1"/>
              <a:t>really</a:t>
            </a:r>
            <a:r>
              <a:rPr lang="de-DE" dirty="0"/>
              <a:t> </a:t>
            </a:r>
            <a:r>
              <a:rPr lang="de-DE" dirty="0" err="1"/>
              <a:t>draw</a:t>
            </a:r>
            <a:r>
              <a:rPr lang="de-DE" dirty="0"/>
              <a:t> </a:t>
            </a:r>
            <a:r>
              <a:rPr lang="de-DE" dirty="0" err="1"/>
              <a:t>maps</a:t>
            </a:r>
            <a:r>
              <a:rPr lang="de-DE" dirty="0"/>
              <a:t> and </a:t>
            </a:r>
            <a:r>
              <a:rPr lang="de-DE" dirty="0" err="1"/>
              <a:t>explore</a:t>
            </a:r>
            <a:r>
              <a:rPr lang="de-DE" dirty="0"/>
              <a:t> </a:t>
            </a:r>
            <a:r>
              <a:rPr lang="de-DE" dirty="0" err="1"/>
              <a:t>neighborhoods</a:t>
            </a:r>
            <a:endParaRPr lang="de-DE" dirty="0"/>
          </a:p>
        </p:txBody>
      </p:sp>
    </p:spTree>
    <p:extLst>
      <p:ext uri="{BB962C8B-B14F-4D97-AF65-F5344CB8AC3E}">
        <p14:creationId xmlns:p14="http://schemas.microsoft.com/office/powerpoint/2010/main" val="731739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Inhaltsplatzhalter 4">
            <a:extLst>
              <a:ext uri="{FF2B5EF4-FFF2-40B4-BE49-F238E27FC236}">
                <a16:creationId xmlns:a16="http://schemas.microsoft.com/office/drawing/2014/main" id="{D8E3440F-7CB9-417B-9AE5-54CEAA531DAA}"/>
              </a:ext>
            </a:extLst>
          </p:cNvPr>
          <p:cNvGraphicFramePr>
            <a:graphicFrameLocks noGrp="1"/>
          </p:cNvGraphicFramePr>
          <p:nvPr>
            <p:ph idx="1"/>
            <p:extLst>
              <p:ext uri="{D42A27DB-BD31-4B8C-83A1-F6EECF244321}">
                <p14:modId xmlns:p14="http://schemas.microsoft.com/office/powerpoint/2010/main" val="658289411"/>
              </p:ext>
            </p:extLst>
          </p:nvPr>
        </p:nvGraphicFramePr>
        <p:xfrm>
          <a:off x="677863" y="866776"/>
          <a:ext cx="8596312" cy="5175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3232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AE3FEC4-DE7B-4B59-A51F-F8CDCE855ABB}"/>
              </a:ext>
            </a:extLst>
          </p:cNvPr>
          <p:cNvSpPr>
            <a:spLocks noGrp="1"/>
          </p:cNvSpPr>
          <p:nvPr>
            <p:ph type="title"/>
          </p:nvPr>
        </p:nvSpPr>
        <p:spPr>
          <a:xfrm>
            <a:off x="321734" y="92204"/>
            <a:ext cx="8596668" cy="732502"/>
          </a:xfrm>
        </p:spPr>
        <p:txBody>
          <a:bodyPr/>
          <a:lstStyle/>
          <a:p>
            <a:r>
              <a:rPr lang="de-DE" dirty="0" err="1"/>
              <a:t>Introduction</a:t>
            </a:r>
            <a:endParaRPr lang="de-DE" dirty="0"/>
          </a:p>
        </p:txBody>
      </p:sp>
      <p:sp>
        <p:nvSpPr>
          <p:cNvPr id="3" name="Inhaltsplatzhalter 2">
            <a:extLst>
              <a:ext uri="{FF2B5EF4-FFF2-40B4-BE49-F238E27FC236}">
                <a16:creationId xmlns:a16="http://schemas.microsoft.com/office/drawing/2014/main" id="{55E7F2DF-A807-4B60-A683-63AC0F9711CD}"/>
              </a:ext>
            </a:extLst>
          </p:cNvPr>
          <p:cNvSpPr>
            <a:spLocks noGrp="1"/>
          </p:cNvSpPr>
          <p:nvPr>
            <p:ph idx="1"/>
          </p:nvPr>
        </p:nvSpPr>
        <p:spPr>
          <a:xfrm>
            <a:off x="677334" y="3627120"/>
            <a:ext cx="8596668" cy="2414242"/>
          </a:xfrm>
        </p:spPr>
        <p:txBody>
          <a:bodyPr>
            <a:normAutofit fontScale="62500" lnSpcReduction="20000"/>
          </a:bodyPr>
          <a:lstStyle/>
          <a:p>
            <a:endParaRPr lang="en-US" dirty="0"/>
          </a:p>
          <a:p>
            <a:endParaRPr lang="en-US" dirty="0"/>
          </a:p>
          <a:p>
            <a:endParaRPr lang="en-US" dirty="0"/>
          </a:p>
          <a:p>
            <a:r>
              <a:rPr lang="en-US" dirty="0"/>
              <a:t>Image from  </a:t>
            </a:r>
            <a:r>
              <a:rPr lang="de-DE" dirty="0">
                <a:hlinkClick r:id="rId2"/>
              </a:rPr>
              <a:t>https://www.google.de/search?q=London+Bridge&amp;stick=H4sIAAAAAAAAAONgFuLQz9U3MIxPNlECswrMzdO1-Jzzc3Pz84IzU1LLEyuLF7Hy-uTnpeTnKTgVZaakpwIAEcvDtjYAAAA&amp;source=lnms&amp;tbm=isch&amp;sa=X&amp;ved=0ahUKEwio0MeE743iAhUQDewKHaPUA_wQ_AUIDigB&amp;biw=1920&amp;bih=969#imgrc=wkiZII0B8holcM:</a:t>
            </a:r>
            <a:endParaRPr lang="en-US" dirty="0"/>
          </a:p>
          <a:p>
            <a:endParaRPr lang="en-US" dirty="0"/>
          </a:p>
          <a:p>
            <a:r>
              <a:rPr lang="en-US" dirty="0"/>
              <a:t> According to Wikipedia, London is the largest City in the UK and has been a major settlement for two millennia now. London is also considered one of the world's most important global cities in the world with attributes such as most visited, most </a:t>
            </a:r>
            <a:r>
              <a:rPr lang="en-US" dirty="0" err="1"/>
              <a:t>infleuntial</a:t>
            </a:r>
            <a:r>
              <a:rPr lang="en-US" dirty="0"/>
              <a:t>, most expensive and most vegetarian </a:t>
            </a:r>
            <a:r>
              <a:rPr lang="en-US" dirty="0" err="1"/>
              <a:t>freindly</a:t>
            </a:r>
            <a:r>
              <a:rPr lang="en-US" dirty="0"/>
              <a:t> city in the world</a:t>
            </a:r>
            <a:endParaRPr lang="de-DE" dirty="0"/>
          </a:p>
        </p:txBody>
      </p:sp>
      <p:pic>
        <p:nvPicPr>
          <p:cNvPr id="4" name="Grafik 3">
            <a:extLst>
              <a:ext uri="{FF2B5EF4-FFF2-40B4-BE49-F238E27FC236}">
                <a16:creationId xmlns:a16="http://schemas.microsoft.com/office/drawing/2014/main" id="{C37F1DEB-34BE-43BF-AE28-7C6217A5ADAE}"/>
              </a:ext>
            </a:extLst>
          </p:cNvPr>
          <p:cNvPicPr>
            <a:picLocks noChangeAspect="1"/>
          </p:cNvPicPr>
          <p:nvPr/>
        </p:nvPicPr>
        <p:blipFill>
          <a:blip r:embed="rId3"/>
          <a:stretch>
            <a:fillRect/>
          </a:stretch>
        </p:blipFill>
        <p:spPr>
          <a:xfrm>
            <a:off x="1244282" y="816639"/>
            <a:ext cx="7305675" cy="3277842"/>
          </a:xfrm>
          <a:prstGeom prst="rect">
            <a:avLst/>
          </a:prstGeom>
        </p:spPr>
      </p:pic>
    </p:spTree>
    <p:extLst>
      <p:ext uri="{BB962C8B-B14F-4D97-AF65-F5344CB8AC3E}">
        <p14:creationId xmlns:p14="http://schemas.microsoft.com/office/powerpoint/2010/main" val="23715869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06CBCD8-EFCA-4F00-B1C6-B49B918AB06C}"/>
              </a:ext>
            </a:extLst>
          </p:cNvPr>
          <p:cNvSpPr>
            <a:spLocks noGrp="1"/>
          </p:cNvSpPr>
          <p:nvPr>
            <p:ph type="title"/>
          </p:nvPr>
        </p:nvSpPr>
        <p:spPr>
          <a:xfrm>
            <a:off x="181572" y="86704"/>
            <a:ext cx="8596668" cy="494002"/>
          </a:xfrm>
        </p:spPr>
        <p:txBody>
          <a:bodyPr>
            <a:normAutofit fontScale="90000"/>
          </a:bodyPr>
          <a:lstStyle/>
          <a:p>
            <a:r>
              <a:rPr lang="de-DE" dirty="0"/>
              <a:t>Business Problem and Data Set</a:t>
            </a:r>
          </a:p>
        </p:txBody>
      </p:sp>
      <p:sp>
        <p:nvSpPr>
          <p:cNvPr id="3" name="Inhaltsplatzhalter 2">
            <a:extLst>
              <a:ext uri="{FF2B5EF4-FFF2-40B4-BE49-F238E27FC236}">
                <a16:creationId xmlns:a16="http://schemas.microsoft.com/office/drawing/2014/main" id="{55AF86F1-272A-4D44-90BB-3DFEFEE9F718}"/>
              </a:ext>
            </a:extLst>
          </p:cNvPr>
          <p:cNvSpPr>
            <a:spLocks noGrp="1"/>
          </p:cNvSpPr>
          <p:nvPr>
            <p:ph idx="1"/>
          </p:nvPr>
        </p:nvSpPr>
        <p:spPr>
          <a:xfrm>
            <a:off x="606214" y="5080000"/>
            <a:ext cx="8596668" cy="1166814"/>
          </a:xfrm>
        </p:spPr>
        <p:txBody>
          <a:bodyPr>
            <a:normAutofit/>
          </a:bodyPr>
          <a:lstStyle/>
          <a:p>
            <a:pPr marL="0" indent="0">
              <a:buNone/>
            </a:pPr>
            <a:r>
              <a:rPr lang="en-US" dirty="0"/>
              <a:t>Image from Google</a:t>
            </a:r>
          </a:p>
          <a:p>
            <a:r>
              <a:rPr lang="en-US" dirty="0"/>
              <a:t>The idea of this project is to locate the best Neighborhood in London to open a Restaurant for people of Sub-Saharan African descend. </a:t>
            </a:r>
            <a:endParaRPr lang="de-DE" dirty="0"/>
          </a:p>
        </p:txBody>
      </p:sp>
      <p:pic>
        <p:nvPicPr>
          <p:cNvPr id="4" name="Grafik 3">
            <a:extLst>
              <a:ext uri="{FF2B5EF4-FFF2-40B4-BE49-F238E27FC236}">
                <a16:creationId xmlns:a16="http://schemas.microsoft.com/office/drawing/2014/main" id="{3D80E10D-76A6-41E7-ABEB-2FA62BBF56AD}"/>
              </a:ext>
            </a:extLst>
          </p:cNvPr>
          <p:cNvPicPr>
            <a:picLocks noChangeAspect="1"/>
          </p:cNvPicPr>
          <p:nvPr/>
        </p:nvPicPr>
        <p:blipFill>
          <a:blip r:embed="rId2"/>
          <a:stretch>
            <a:fillRect/>
          </a:stretch>
        </p:blipFill>
        <p:spPr>
          <a:xfrm>
            <a:off x="402729" y="692466"/>
            <a:ext cx="7971473" cy="4197668"/>
          </a:xfrm>
          <a:prstGeom prst="rect">
            <a:avLst/>
          </a:prstGeom>
        </p:spPr>
      </p:pic>
    </p:spTree>
    <p:extLst>
      <p:ext uri="{BB962C8B-B14F-4D97-AF65-F5344CB8AC3E}">
        <p14:creationId xmlns:p14="http://schemas.microsoft.com/office/powerpoint/2010/main" val="4349191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228BAF0-0FC0-412F-B921-719190372EE8}"/>
              </a:ext>
            </a:extLst>
          </p:cNvPr>
          <p:cNvSpPr>
            <a:spLocks noGrp="1"/>
          </p:cNvSpPr>
          <p:nvPr>
            <p:ph type="title"/>
          </p:nvPr>
        </p:nvSpPr>
        <p:spPr/>
        <p:txBody>
          <a:bodyPr/>
          <a:lstStyle/>
          <a:p>
            <a:r>
              <a:rPr lang="de-DE" dirty="0"/>
              <a:t>Data Set</a:t>
            </a:r>
          </a:p>
        </p:txBody>
      </p:sp>
      <p:sp>
        <p:nvSpPr>
          <p:cNvPr id="3" name="Inhaltsplatzhalter 2">
            <a:extLst>
              <a:ext uri="{FF2B5EF4-FFF2-40B4-BE49-F238E27FC236}">
                <a16:creationId xmlns:a16="http://schemas.microsoft.com/office/drawing/2014/main" id="{ADBE09A0-5A5D-40F4-84C6-8999D107DCC3}"/>
              </a:ext>
            </a:extLst>
          </p:cNvPr>
          <p:cNvSpPr>
            <a:spLocks noGrp="1"/>
          </p:cNvSpPr>
          <p:nvPr>
            <p:ph idx="1"/>
          </p:nvPr>
        </p:nvSpPr>
        <p:spPr>
          <a:xfrm>
            <a:off x="677334" y="1200151"/>
            <a:ext cx="8596668" cy="1219199"/>
          </a:xfrm>
        </p:spPr>
        <p:txBody>
          <a:bodyPr/>
          <a:lstStyle/>
          <a:p>
            <a:r>
              <a:rPr lang="en-US" dirty="0"/>
              <a:t>The data that would be used for this project is the immigration data taken from the London data store. This data presents Annual population survey based on diversity or country of birth. This data is published by the office for national statistics (ONS). </a:t>
            </a:r>
            <a:endParaRPr lang="de-DE" dirty="0"/>
          </a:p>
        </p:txBody>
      </p:sp>
      <p:pic>
        <p:nvPicPr>
          <p:cNvPr id="6" name="Grafik 5">
            <a:extLst>
              <a:ext uri="{FF2B5EF4-FFF2-40B4-BE49-F238E27FC236}">
                <a16:creationId xmlns:a16="http://schemas.microsoft.com/office/drawing/2014/main" id="{837E15BA-920A-4299-8F82-68309E0F9DE5}"/>
              </a:ext>
            </a:extLst>
          </p:cNvPr>
          <p:cNvPicPr>
            <a:picLocks noChangeAspect="1"/>
          </p:cNvPicPr>
          <p:nvPr/>
        </p:nvPicPr>
        <p:blipFill>
          <a:blip r:embed="rId2"/>
          <a:stretch>
            <a:fillRect/>
          </a:stretch>
        </p:blipFill>
        <p:spPr>
          <a:xfrm>
            <a:off x="985521" y="2552700"/>
            <a:ext cx="7991792" cy="2435860"/>
          </a:xfrm>
          <a:prstGeom prst="rect">
            <a:avLst/>
          </a:prstGeom>
        </p:spPr>
      </p:pic>
    </p:spTree>
    <p:extLst>
      <p:ext uri="{BB962C8B-B14F-4D97-AF65-F5344CB8AC3E}">
        <p14:creationId xmlns:p14="http://schemas.microsoft.com/office/powerpoint/2010/main" val="2933018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B632FBF-FF77-43BA-959D-4CCB9E4637DF}"/>
              </a:ext>
            </a:extLst>
          </p:cNvPr>
          <p:cNvSpPr>
            <a:spLocks noGrp="1"/>
          </p:cNvSpPr>
          <p:nvPr>
            <p:ph type="title"/>
          </p:nvPr>
        </p:nvSpPr>
        <p:spPr/>
        <p:txBody>
          <a:bodyPr/>
          <a:lstStyle/>
          <a:p>
            <a:r>
              <a:rPr lang="de-DE" dirty="0"/>
              <a:t>Variable Description</a:t>
            </a:r>
          </a:p>
        </p:txBody>
      </p:sp>
      <p:sp>
        <p:nvSpPr>
          <p:cNvPr id="3" name="Inhaltsplatzhalter 2">
            <a:extLst>
              <a:ext uri="{FF2B5EF4-FFF2-40B4-BE49-F238E27FC236}">
                <a16:creationId xmlns:a16="http://schemas.microsoft.com/office/drawing/2014/main" id="{7CFF6024-84FB-4966-887A-B67F3697BC79}"/>
              </a:ext>
            </a:extLst>
          </p:cNvPr>
          <p:cNvSpPr>
            <a:spLocks noGrp="1"/>
          </p:cNvSpPr>
          <p:nvPr>
            <p:ph idx="1"/>
          </p:nvPr>
        </p:nvSpPr>
        <p:spPr/>
        <p:txBody>
          <a:bodyPr/>
          <a:lstStyle/>
          <a:p>
            <a:r>
              <a:rPr lang="en-US" dirty="0"/>
              <a:t>- Year tells us the year in which the survey was conducted</a:t>
            </a:r>
          </a:p>
          <a:p>
            <a:r>
              <a:rPr lang="en-US" dirty="0"/>
              <a:t>- </a:t>
            </a:r>
            <a:r>
              <a:rPr lang="en-US" dirty="0" err="1"/>
              <a:t>Area_Code</a:t>
            </a:r>
            <a:r>
              <a:rPr lang="en-US" dirty="0"/>
              <a:t> is the code of the area in which the survey was conducted</a:t>
            </a:r>
          </a:p>
          <a:p>
            <a:r>
              <a:rPr lang="en-US" dirty="0"/>
              <a:t>- </a:t>
            </a:r>
            <a:r>
              <a:rPr lang="en-US" dirty="0" err="1"/>
              <a:t>Area_Name</a:t>
            </a:r>
            <a:r>
              <a:rPr lang="en-US" dirty="0"/>
              <a:t> is the name of the area in question</a:t>
            </a:r>
          </a:p>
          <a:p>
            <a:r>
              <a:rPr lang="en-US" dirty="0"/>
              <a:t>- </a:t>
            </a:r>
            <a:r>
              <a:rPr lang="en-US" dirty="0" err="1"/>
              <a:t>Broad_goup</a:t>
            </a:r>
            <a:r>
              <a:rPr lang="en-US" dirty="0"/>
              <a:t> tells us if the people surveyed are British, from the European Union or Non-European Union</a:t>
            </a:r>
          </a:p>
          <a:p>
            <a:r>
              <a:rPr lang="en-US" dirty="0"/>
              <a:t>- </a:t>
            </a:r>
            <a:r>
              <a:rPr lang="en-US" dirty="0" err="1"/>
              <a:t>Detailed_group</a:t>
            </a:r>
            <a:r>
              <a:rPr lang="en-US" dirty="0"/>
              <a:t> specifies where the people surveyed exactly came from. </a:t>
            </a:r>
            <a:r>
              <a:rPr lang="en-US" dirty="0" err="1"/>
              <a:t>e.g</a:t>
            </a:r>
            <a:r>
              <a:rPr lang="en-US" dirty="0"/>
              <a:t> from north </a:t>
            </a:r>
            <a:r>
              <a:rPr lang="en-US" dirty="0" err="1"/>
              <a:t>america</a:t>
            </a:r>
            <a:r>
              <a:rPr lang="en-US" dirty="0"/>
              <a:t> or south </a:t>
            </a:r>
            <a:r>
              <a:rPr lang="en-US" dirty="0" err="1"/>
              <a:t>asia</a:t>
            </a:r>
            <a:endParaRPr lang="en-US" dirty="0"/>
          </a:p>
          <a:p>
            <a:r>
              <a:rPr lang="en-US" dirty="0"/>
              <a:t>- Estimate provides the estimated total number of people surveyed in thousands</a:t>
            </a:r>
            <a:endParaRPr lang="de-DE" dirty="0"/>
          </a:p>
        </p:txBody>
      </p:sp>
    </p:spTree>
    <p:extLst>
      <p:ext uri="{BB962C8B-B14F-4D97-AF65-F5344CB8AC3E}">
        <p14:creationId xmlns:p14="http://schemas.microsoft.com/office/powerpoint/2010/main" val="28296420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AF96CAC-130C-48AE-AE9D-4A94EEE63183}"/>
              </a:ext>
            </a:extLst>
          </p:cNvPr>
          <p:cNvSpPr>
            <a:spLocks noGrp="1"/>
          </p:cNvSpPr>
          <p:nvPr>
            <p:ph type="title"/>
          </p:nvPr>
        </p:nvSpPr>
        <p:spPr/>
        <p:txBody>
          <a:bodyPr/>
          <a:lstStyle/>
          <a:p>
            <a:r>
              <a:rPr lang="de-DE" dirty="0"/>
              <a:t>The Sub-</a:t>
            </a:r>
            <a:r>
              <a:rPr lang="de-DE" dirty="0" err="1"/>
              <a:t>Saharan</a:t>
            </a:r>
            <a:r>
              <a:rPr lang="de-DE" dirty="0"/>
              <a:t> Data</a:t>
            </a:r>
          </a:p>
        </p:txBody>
      </p:sp>
      <p:sp>
        <p:nvSpPr>
          <p:cNvPr id="3" name="Inhaltsplatzhalter 2">
            <a:extLst>
              <a:ext uri="{FF2B5EF4-FFF2-40B4-BE49-F238E27FC236}">
                <a16:creationId xmlns:a16="http://schemas.microsoft.com/office/drawing/2014/main" id="{7CD18487-57FB-400F-861B-2CF19AE57D62}"/>
              </a:ext>
            </a:extLst>
          </p:cNvPr>
          <p:cNvSpPr>
            <a:spLocks noGrp="1"/>
          </p:cNvSpPr>
          <p:nvPr>
            <p:ph idx="1"/>
          </p:nvPr>
        </p:nvSpPr>
        <p:spPr/>
        <p:txBody>
          <a:bodyPr/>
          <a:lstStyle/>
          <a:p>
            <a:r>
              <a:rPr lang="de-DE" dirty="0"/>
              <a:t>A </a:t>
            </a:r>
            <a:r>
              <a:rPr lang="de-DE" dirty="0" err="1"/>
              <a:t>snapshot</a:t>
            </a:r>
            <a:r>
              <a:rPr lang="de-DE" dirty="0"/>
              <a:t> </a:t>
            </a:r>
            <a:r>
              <a:rPr lang="de-DE" dirty="0" err="1"/>
              <a:t>of</a:t>
            </a:r>
            <a:r>
              <a:rPr lang="de-DE" dirty="0"/>
              <a:t> </a:t>
            </a:r>
            <a:r>
              <a:rPr lang="de-DE" dirty="0" err="1"/>
              <a:t>the</a:t>
            </a:r>
            <a:r>
              <a:rPr lang="de-DE" dirty="0"/>
              <a:t> </a:t>
            </a:r>
            <a:r>
              <a:rPr lang="de-DE" dirty="0" err="1"/>
              <a:t>data</a:t>
            </a:r>
            <a:r>
              <a:rPr lang="de-DE" dirty="0"/>
              <a:t> </a:t>
            </a:r>
            <a:r>
              <a:rPr lang="de-DE" dirty="0" err="1"/>
              <a:t>set</a:t>
            </a:r>
            <a:r>
              <a:rPr lang="de-DE" dirty="0"/>
              <a:t> </a:t>
            </a:r>
            <a:r>
              <a:rPr lang="de-DE" dirty="0" err="1"/>
              <a:t>looks</a:t>
            </a:r>
            <a:r>
              <a:rPr lang="de-DE" dirty="0"/>
              <a:t> like </a:t>
            </a:r>
            <a:r>
              <a:rPr lang="de-DE" dirty="0" err="1"/>
              <a:t>this</a:t>
            </a:r>
            <a:endParaRPr lang="de-DE" dirty="0"/>
          </a:p>
          <a:p>
            <a:endParaRPr lang="de-DE" dirty="0"/>
          </a:p>
        </p:txBody>
      </p:sp>
      <p:pic>
        <p:nvPicPr>
          <p:cNvPr id="5" name="Grafik 4">
            <a:extLst>
              <a:ext uri="{FF2B5EF4-FFF2-40B4-BE49-F238E27FC236}">
                <a16:creationId xmlns:a16="http://schemas.microsoft.com/office/drawing/2014/main" id="{758A4FDD-51EA-4026-BCC7-106DC5BDF4B0}"/>
              </a:ext>
            </a:extLst>
          </p:cNvPr>
          <p:cNvPicPr>
            <a:picLocks noChangeAspect="1"/>
          </p:cNvPicPr>
          <p:nvPr/>
        </p:nvPicPr>
        <p:blipFill>
          <a:blip r:embed="rId2"/>
          <a:stretch>
            <a:fillRect/>
          </a:stretch>
        </p:blipFill>
        <p:spPr>
          <a:xfrm>
            <a:off x="1210319" y="2524125"/>
            <a:ext cx="8063683" cy="4071937"/>
          </a:xfrm>
          <a:prstGeom prst="rect">
            <a:avLst/>
          </a:prstGeom>
        </p:spPr>
      </p:pic>
    </p:spTree>
    <p:extLst>
      <p:ext uri="{BB962C8B-B14F-4D97-AF65-F5344CB8AC3E}">
        <p14:creationId xmlns:p14="http://schemas.microsoft.com/office/powerpoint/2010/main" val="756614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E40738A-5FF6-46E2-8C4D-B9AA8DBE0BFA}"/>
              </a:ext>
            </a:extLst>
          </p:cNvPr>
          <p:cNvSpPr>
            <a:spLocks noGrp="1"/>
          </p:cNvSpPr>
          <p:nvPr>
            <p:ph type="title"/>
          </p:nvPr>
        </p:nvSpPr>
        <p:spPr/>
        <p:txBody>
          <a:bodyPr/>
          <a:lstStyle/>
          <a:p>
            <a:r>
              <a:rPr lang="de-DE" dirty="0" err="1"/>
              <a:t>Methodology</a:t>
            </a:r>
            <a:endParaRPr lang="de-DE" dirty="0"/>
          </a:p>
        </p:txBody>
      </p:sp>
      <p:sp>
        <p:nvSpPr>
          <p:cNvPr id="3" name="Inhaltsplatzhalter 2">
            <a:extLst>
              <a:ext uri="{FF2B5EF4-FFF2-40B4-BE49-F238E27FC236}">
                <a16:creationId xmlns:a16="http://schemas.microsoft.com/office/drawing/2014/main" id="{9A3BD21E-80B5-4F35-B719-B310788D1924}"/>
              </a:ext>
            </a:extLst>
          </p:cNvPr>
          <p:cNvSpPr>
            <a:spLocks noGrp="1"/>
          </p:cNvSpPr>
          <p:nvPr>
            <p:ph idx="1"/>
          </p:nvPr>
        </p:nvSpPr>
        <p:spPr/>
        <p:txBody>
          <a:bodyPr/>
          <a:lstStyle/>
          <a:p>
            <a:endParaRPr lang="de-DE" dirty="0"/>
          </a:p>
          <a:p>
            <a:r>
              <a:rPr lang="de-DE" dirty="0"/>
              <a:t>After </a:t>
            </a:r>
            <a:r>
              <a:rPr lang="de-DE" dirty="0" err="1"/>
              <a:t>retrieving</a:t>
            </a:r>
            <a:r>
              <a:rPr lang="de-DE" dirty="0"/>
              <a:t> </a:t>
            </a:r>
            <a:r>
              <a:rPr lang="de-DE" dirty="0" err="1"/>
              <a:t>the</a:t>
            </a:r>
            <a:r>
              <a:rPr lang="de-DE" dirty="0"/>
              <a:t> </a:t>
            </a:r>
            <a:r>
              <a:rPr lang="de-DE" dirty="0" err="1"/>
              <a:t>data,i</a:t>
            </a:r>
            <a:r>
              <a:rPr lang="de-DE" dirty="0"/>
              <a:t> </a:t>
            </a:r>
            <a:r>
              <a:rPr lang="de-DE" dirty="0" err="1"/>
              <a:t>prepared</a:t>
            </a:r>
            <a:r>
              <a:rPr lang="de-DE" dirty="0"/>
              <a:t> </a:t>
            </a:r>
            <a:r>
              <a:rPr lang="de-DE" dirty="0" err="1"/>
              <a:t>the</a:t>
            </a:r>
            <a:r>
              <a:rPr lang="de-DE" dirty="0"/>
              <a:t> </a:t>
            </a:r>
            <a:r>
              <a:rPr lang="de-DE" dirty="0" err="1"/>
              <a:t>data</a:t>
            </a:r>
            <a:r>
              <a:rPr lang="de-DE" dirty="0"/>
              <a:t> in such a </a:t>
            </a:r>
            <a:r>
              <a:rPr lang="de-DE" dirty="0" err="1"/>
              <a:t>way</a:t>
            </a:r>
            <a:r>
              <a:rPr lang="de-DE" dirty="0"/>
              <a:t> </a:t>
            </a:r>
            <a:r>
              <a:rPr lang="de-DE" dirty="0" err="1"/>
              <a:t>that</a:t>
            </a:r>
            <a:r>
              <a:rPr lang="de-DE" dirty="0"/>
              <a:t> </a:t>
            </a:r>
            <a:r>
              <a:rPr lang="de-DE" dirty="0" err="1"/>
              <a:t>we</a:t>
            </a:r>
            <a:r>
              <a:rPr lang="de-DE" dirty="0"/>
              <a:t> </a:t>
            </a:r>
            <a:r>
              <a:rPr lang="de-DE" dirty="0" err="1"/>
              <a:t>only</a:t>
            </a:r>
            <a:r>
              <a:rPr lang="de-DE" dirty="0"/>
              <a:t> </a:t>
            </a:r>
            <a:r>
              <a:rPr lang="de-DE" dirty="0" err="1"/>
              <a:t>had</a:t>
            </a:r>
            <a:r>
              <a:rPr lang="de-DE" dirty="0"/>
              <a:t> </a:t>
            </a:r>
            <a:r>
              <a:rPr lang="de-DE" dirty="0" err="1"/>
              <a:t>the</a:t>
            </a:r>
            <a:r>
              <a:rPr lang="de-DE" dirty="0"/>
              <a:t> </a:t>
            </a:r>
            <a:r>
              <a:rPr lang="de-DE" dirty="0" err="1"/>
              <a:t>data</a:t>
            </a:r>
            <a:r>
              <a:rPr lang="de-DE" dirty="0"/>
              <a:t> </a:t>
            </a:r>
            <a:r>
              <a:rPr lang="de-DE" dirty="0" err="1"/>
              <a:t>we</a:t>
            </a:r>
            <a:r>
              <a:rPr lang="de-DE" dirty="0"/>
              <a:t> </a:t>
            </a:r>
            <a:r>
              <a:rPr lang="de-DE" dirty="0" err="1"/>
              <a:t>need</a:t>
            </a:r>
            <a:r>
              <a:rPr lang="de-DE" dirty="0"/>
              <a:t> </a:t>
            </a:r>
            <a:r>
              <a:rPr lang="de-DE" dirty="0" err="1"/>
              <a:t>to</a:t>
            </a:r>
            <a:r>
              <a:rPr lang="de-DE" dirty="0"/>
              <a:t> </a:t>
            </a:r>
            <a:r>
              <a:rPr lang="de-DE" dirty="0" err="1"/>
              <a:t>proceed</a:t>
            </a:r>
            <a:r>
              <a:rPr lang="de-DE" dirty="0"/>
              <a:t> </a:t>
            </a:r>
            <a:r>
              <a:rPr lang="de-DE" dirty="0" err="1"/>
              <a:t>with</a:t>
            </a:r>
            <a:r>
              <a:rPr lang="de-DE" dirty="0"/>
              <a:t> </a:t>
            </a:r>
            <a:r>
              <a:rPr lang="de-DE" dirty="0" err="1"/>
              <a:t>our</a:t>
            </a:r>
            <a:r>
              <a:rPr lang="de-DE" dirty="0"/>
              <a:t> </a:t>
            </a:r>
            <a:r>
              <a:rPr lang="de-DE" dirty="0" err="1"/>
              <a:t>analysis</a:t>
            </a:r>
            <a:r>
              <a:rPr lang="de-DE" dirty="0"/>
              <a:t> (</a:t>
            </a:r>
            <a:r>
              <a:rPr lang="de-DE" dirty="0" err="1"/>
              <a:t>data</a:t>
            </a:r>
            <a:r>
              <a:rPr lang="de-DE" dirty="0"/>
              <a:t> </a:t>
            </a:r>
            <a:r>
              <a:rPr lang="de-DE" dirty="0" err="1"/>
              <a:t>with</a:t>
            </a:r>
            <a:r>
              <a:rPr lang="de-DE" dirty="0"/>
              <a:t> </a:t>
            </a:r>
            <a:r>
              <a:rPr lang="de-DE" dirty="0" err="1"/>
              <a:t>Detailed_group</a:t>
            </a:r>
            <a:r>
              <a:rPr lang="de-DE" dirty="0"/>
              <a:t> = Sub-</a:t>
            </a:r>
            <a:r>
              <a:rPr lang="de-DE" dirty="0" err="1"/>
              <a:t>Saharan</a:t>
            </a:r>
            <a:r>
              <a:rPr lang="de-DE" dirty="0"/>
              <a:t> </a:t>
            </a:r>
            <a:r>
              <a:rPr lang="de-DE" dirty="0" err="1"/>
              <a:t>Africa</a:t>
            </a:r>
            <a:endParaRPr lang="de-DE" dirty="0"/>
          </a:p>
          <a:p>
            <a:r>
              <a:rPr lang="de-DE" dirty="0" err="1"/>
              <a:t>Entries</a:t>
            </a:r>
            <a:r>
              <a:rPr lang="de-DE" dirty="0"/>
              <a:t> </a:t>
            </a:r>
            <a:r>
              <a:rPr lang="de-DE" dirty="0" err="1"/>
              <a:t>with</a:t>
            </a:r>
            <a:r>
              <a:rPr lang="de-DE" dirty="0"/>
              <a:t> funny </a:t>
            </a:r>
            <a:r>
              <a:rPr lang="de-DE" dirty="0" err="1"/>
              <a:t>estimates</a:t>
            </a:r>
            <a:r>
              <a:rPr lang="de-DE" dirty="0"/>
              <a:t> </a:t>
            </a:r>
            <a:r>
              <a:rPr lang="de-DE" dirty="0" err="1"/>
              <a:t>or</a:t>
            </a:r>
            <a:r>
              <a:rPr lang="de-DE" dirty="0"/>
              <a:t> null </a:t>
            </a:r>
            <a:r>
              <a:rPr lang="de-DE" dirty="0" err="1"/>
              <a:t>values</a:t>
            </a:r>
            <a:r>
              <a:rPr lang="de-DE" dirty="0"/>
              <a:t> </a:t>
            </a:r>
            <a:r>
              <a:rPr lang="de-DE" dirty="0" err="1"/>
              <a:t>were</a:t>
            </a:r>
            <a:r>
              <a:rPr lang="de-DE" dirty="0"/>
              <a:t> </a:t>
            </a:r>
            <a:r>
              <a:rPr lang="de-DE" dirty="0" err="1"/>
              <a:t>excluded</a:t>
            </a:r>
            <a:r>
              <a:rPr lang="de-DE" dirty="0"/>
              <a:t> </a:t>
            </a:r>
            <a:r>
              <a:rPr lang="de-DE" dirty="0" err="1"/>
              <a:t>while</a:t>
            </a:r>
            <a:r>
              <a:rPr lang="de-DE" dirty="0"/>
              <a:t> i </a:t>
            </a:r>
            <a:r>
              <a:rPr lang="de-DE" dirty="0" err="1"/>
              <a:t>used</a:t>
            </a:r>
            <a:r>
              <a:rPr lang="de-DE" dirty="0"/>
              <a:t> </a:t>
            </a:r>
            <a:r>
              <a:rPr lang="de-DE" dirty="0" err="1"/>
              <a:t>Foursqaure</a:t>
            </a:r>
            <a:r>
              <a:rPr lang="de-DE" dirty="0"/>
              <a:t> </a:t>
            </a:r>
            <a:r>
              <a:rPr lang="de-DE" dirty="0" err="1"/>
              <a:t>to</a:t>
            </a:r>
            <a:r>
              <a:rPr lang="de-DE" dirty="0"/>
              <a:t> </a:t>
            </a:r>
            <a:r>
              <a:rPr lang="de-DE" dirty="0" err="1"/>
              <a:t>get</a:t>
            </a:r>
            <a:r>
              <a:rPr lang="de-DE" dirty="0"/>
              <a:t> </a:t>
            </a:r>
            <a:r>
              <a:rPr lang="de-DE" dirty="0" err="1"/>
              <a:t>information</a:t>
            </a:r>
            <a:r>
              <a:rPr lang="de-DE" dirty="0"/>
              <a:t> </a:t>
            </a:r>
            <a:r>
              <a:rPr lang="de-DE" dirty="0" err="1"/>
              <a:t>about</a:t>
            </a:r>
            <a:r>
              <a:rPr lang="de-DE" dirty="0"/>
              <a:t> </a:t>
            </a:r>
            <a:r>
              <a:rPr lang="de-DE" dirty="0" err="1"/>
              <a:t>african</a:t>
            </a:r>
            <a:r>
              <a:rPr lang="de-DE" dirty="0"/>
              <a:t> Restaurants in and </a:t>
            </a:r>
            <a:r>
              <a:rPr lang="de-DE" dirty="0" err="1"/>
              <a:t>around</a:t>
            </a:r>
            <a:r>
              <a:rPr lang="de-DE" dirty="0"/>
              <a:t> London</a:t>
            </a:r>
          </a:p>
          <a:p>
            <a:r>
              <a:rPr lang="de-DE" dirty="0" err="1"/>
              <a:t>Then</a:t>
            </a:r>
            <a:r>
              <a:rPr lang="de-DE" dirty="0"/>
              <a:t> i </a:t>
            </a:r>
            <a:r>
              <a:rPr lang="de-DE" dirty="0" err="1"/>
              <a:t>made</a:t>
            </a:r>
            <a:r>
              <a:rPr lang="de-DE" dirty="0"/>
              <a:t> </a:t>
            </a:r>
            <a:r>
              <a:rPr lang="de-DE" dirty="0" err="1"/>
              <a:t>use</a:t>
            </a:r>
            <a:r>
              <a:rPr lang="de-DE" dirty="0"/>
              <a:t> </a:t>
            </a:r>
            <a:r>
              <a:rPr lang="de-DE" dirty="0" err="1"/>
              <a:t>of</a:t>
            </a:r>
            <a:r>
              <a:rPr lang="de-DE" dirty="0"/>
              <a:t> </a:t>
            </a:r>
            <a:r>
              <a:rPr lang="de-DE" dirty="0" err="1"/>
              <a:t>the</a:t>
            </a:r>
            <a:r>
              <a:rPr lang="de-DE" dirty="0"/>
              <a:t> </a:t>
            </a:r>
            <a:r>
              <a:rPr lang="de-DE" dirty="0" err="1"/>
              <a:t>Euclidean</a:t>
            </a:r>
            <a:r>
              <a:rPr lang="de-DE" dirty="0"/>
              <a:t> Clustering </a:t>
            </a:r>
            <a:r>
              <a:rPr lang="de-DE" dirty="0" err="1"/>
              <a:t>method</a:t>
            </a:r>
            <a:r>
              <a:rPr lang="de-DE" dirty="0"/>
              <a:t> </a:t>
            </a:r>
            <a:r>
              <a:rPr lang="de-DE" dirty="0" err="1"/>
              <a:t>to</a:t>
            </a:r>
            <a:r>
              <a:rPr lang="de-DE" dirty="0"/>
              <a:t> </a:t>
            </a:r>
            <a:r>
              <a:rPr lang="de-DE" dirty="0" err="1"/>
              <a:t>classify</a:t>
            </a:r>
            <a:r>
              <a:rPr lang="de-DE" dirty="0"/>
              <a:t> </a:t>
            </a:r>
            <a:r>
              <a:rPr lang="de-DE" dirty="0" err="1"/>
              <a:t>the</a:t>
            </a:r>
            <a:r>
              <a:rPr lang="de-DE" dirty="0"/>
              <a:t> African Restaurants in and </a:t>
            </a:r>
            <a:r>
              <a:rPr lang="de-DE" dirty="0" err="1"/>
              <a:t>around</a:t>
            </a:r>
            <a:r>
              <a:rPr lang="de-DE" dirty="0"/>
              <a:t> London </a:t>
            </a:r>
            <a:r>
              <a:rPr lang="de-DE" dirty="0" err="1"/>
              <a:t>by</a:t>
            </a:r>
            <a:r>
              <a:rPr lang="de-DE" dirty="0"/>
              <a:t> </a:t>
            </a:r>
            <a:r>
              <a:rPr lang="de-DE" dirty="0" err="1"/>
              <a:t>their</a:t>
            </a:r>
            <a:r>
              <a:rPr lang="de-DE" dirty="0"/>
              <a:t> </a:t>
            </a:r>
            <a:r>
              <a:rPr lang="de-DE" dirty="0" err="1"/>
              <a:t>Neighborhoods</a:t>
            </a:r>
            <a:r>
              <a:rPr lang="de-DE" dirty="0"/>
              <a:t>.</a:t>
            </a:r>
          </a:p>
        </p:txBody>
      </p:sp>
    </p:spTree>
    <p:extLst>
      <p:ext uri="{BB962C8B-B14F-4D97-AF65-F5344CB8AC3E}">
        <p14:creationId xmlns:p14="http://schemas.microsoft.com/office/powerpoint/2010/main" val="3330170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50EEA0F-D2E1-44A4-B459-35964BEDE836}"/>
              </a:ext>
            </a:extLst>
          </p:cNvPr>
          <p:cNvSpPr>
            <a:spLocks noGrp="1"/>
          </p:cNvSpPr>
          <p:nvPr>
            <p:ph type="title"/>
          </p:nvPr>
        </p:nvSpPr>
        <p:spPr>
          <a:xfrm>
            <a:off x="677334" y="609600"/>
            <a:ext cx="8025785" cy="660400"/>
          </a:xfrm>
        </p:spPr>
        <p:txBody>
          <a:bodyPr>
            <a:normAutofit fontScale="90000"/>
          </a:bodyPr>
          <a:lstStyle/>
          <a:p>
            <a:r>
              <a:rPr lang="de-DE" dirty="0" err="1"/>
              <a:t>Methodology</a:t>
            </a:r>
            <a:br>
              <a:rPr lang="de-DE" dirty="0"/>
            </a:br>
            <a:br>
              <a:rPr lang="de-DE" dirty="0"/>
            </a:br>
            <a:r>
              <a:rPr lang="de-DE" sz="2000" dirty="0">
                <a:solidFill>
                  <a:schemeClr val="tx1"/>
                </a:solidFill>
              </a:rPr>
              <a:t>Position </a:t>
            </a:r>
            <a:r>
              <a:rPr lang="de-DE" sz="2000" dirty="0" err="1">
                <a:solidFill>
                  <a:schemeClr val="tx1"/>
                </a:solidFill>
              </a:rPr>
              <a:t>of</a:t>
            </a:r>
            <a:r>
              <a:rPr lang="de-DE" sz="2000" dirty="0">
                <a:solidFill>
                  <a:schemeClr val="tx1"/>
                </a:solidFill>
              </a:rPr>
              <a:t> </a:t>
            </a:r>
            <a:r>
              <a:rPr lang="de-DE" sz="2000" dirty="0" err="1">
                <a:solidFill>
                  <a:schemeClr val="tx1"/>
                </a:solidFill>
              </a:rPr>
              <a:t>african</a:t>
            </a:r>
            <a:r>
              <a:rPr lang="de-DE" sz="2000" dirty="0">
                <a:solidFill>
                  <a:schemeClr val="tx1"/>
                </a:solidFill>
              </a:rPr>
              <a:t> Restaurants in </a:t>
            </a:r>
            <a:r>
              <a:rPr lang="de-DE" sz="2000" dirty="0" err="1">
                <a:solidFill>
                  <a:schemeClr val="tx1"/>
                </a:solidFill>
              </a:rPr>
              <a:t>the</a:t>
            </a:r>
            <a:r>
              <a:rPr lang="de-DE" sz="2000" dirty="0">
                <a:solidFill>
                  <a:schemeClr val="tx1"/>
                </a:solidFill>
              </a:rPr>
              <a:t> London </a:t>
            </a:r>
            <a:r>
              <a:rPr lang="de-DE" sz="2000" dirty="0" err="1">
                <a:solidFill>
                  <a:schemeClr val="tx1"/>
                </a:solidFill>
              </a:rPr>
              <a:t>Neighborhoods</a:t>
            </a:r>
            <a:endParaRPr lang="de-DE" sz="2000" dirty="0">
              <a:solidFill>
                <a:schemeClr val="tx1"/>
              </a:solidFill>
            </a:endParaRPr>
          </a:p>
        </p:txBody>
      </p:sp>
      <p:pic>
        <p:nvPicPr>
          <p:cNvPr id="5" name="Inhaltsplatzhalter 4">
            <a:extLst>
              <a:ext uri="{FF2B5EF4-FFF2-40B4-BE49-F238E27FC236}">
                <a16:creationId xmlns:a16="http://schemas.microsoft.com/office/drawing/2014/main" id="{512A49C1-C4DF-493E-B513-72D6D5144456}"/>
              </a:ext>
            </a:extLst>
          </p:cNvPr>
          <p:cNvPicPr>
            <a:picLocks noGrp="1" noChangeAspect="1"/>
          </p:cNvPicPr>
          <p:nvPr>
            <p:ph idx="1"/>
          </p:nvPr>
        </p:nvPicPr>
        <p:blipFill>
          <a:blip r:embed="rId2"/>
          <a:stretch>
            <a:fillRect/>
          </a:stretch>
        </p:blipFill>
        <p:spPr>
          <a:xfrm>
            <a:off x="588518" y="2536508"/>
            <a:ext cx="7840281" cy="3881437"/>
          </a:xfrm>
        </p:spPr>
      </p:pic>
    </p:spTree>
    <p:extLst>
      <p:ext uri="{BB962C8B-B14F-4D97-AF65-F5344CB8AC3E}">
        <p14:creationId xmlns:p14="http://schemas.microsoft.com/office/powerpoint/2010/main" val="31887411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DE31F93-83F1-43C0-B151-B8FC64045149}"/>
              </a:ext>
            </a:extLst>
          </p:cNvPr>
          <p:cNvSpPr>
            <a:spLocks noGrp="1"/>
          </p:cNvSpPr>
          <p:nvPr>
            <p:ph type="title"/>
          </p:nvPr>
        </p:nvSpPr>
        <p:spPr/>
        <p:txBody>
          <a:bodyPr/>
          <a:lstStyle/>
          <a:p>
            <a:r>
              <a:rPr lang="de-DE" dirty="0" err="1"/>
              <a:t>Results</a:t>
            </a:r>
            <a:endParaRPr lang="de-DE" dirty="0"/>
          </a:p>
        </p:txBody>
      </p:sp>
      <p:sp>
        <p:nvSpPr>
          <p:cNvPr id="3" name="Inhaltsplatzhalter 2">
            <a:extLst>
              <a:ext uri="{FF2B5EF4-FFF2-40B4-BE49-F238E27FC236}">
                <a16:creationId xmlns:a16="http://schemas.microsoft.com/office/drawing/2014/main" id="{DBCAB8E0-5832-403D-B238-B5827B615D55}"/>
              </a:ext>
            </a:extLst>
          </p:cNvPr>
          <p:cNvSpPr>
            <a:spLocks noGrp="1"/>
          </p:cNvSpPr>
          <p:nvPr>
            <p:ph idx="1"/>
          </p:nvPr>
        </p:nvSpPr>
        <p:spPr/>
        <p:txBody>
          <a:bodyPr/>
          <a:lstStyle/>
          <a:p>
            <a:r>
              <a:rPr lang="de-DE" dirty="0" err="1"/>
              <a:t>From</a:t>
            </a:r>
            <a:r>
              <a:rPr lang="de-DE" dirty="0"/>
              <a:t> </a:t>
            </a:r>
            <a:r>
              <a:rPr lang="de-DE" dirty="0" err="1"/>
              <a:t>the</a:t>
            </a:r>
            <a:r>
              <a:rPr lang="de-DE" dirty="0"/>
              <a:t> </a:t>
            </a:r>
            <a:r>
              <a:rPr lang="de-DE" dirty="0" err="1"/>
              <a:t>results</a:t>
            </a:r>
            <a:r>
              <a:rPr lang="de-DE" dirty="0"/>
              <a:t> on </a:t>
            </a:r>
            <a:r>
              <a:rPr lang="de-DE" dirty="0" err="1"/>
              <a:t>the</a:t>
            </a:r>
            <a:r>
              <a:rPr lang="de-DE" dirty="0"/>
              <a:t> </a:t>
            </a:r>
            <a:r>
              <a:rPr lang="de-DE" dirty="0" err="1"/>
              <a:t>right</a:t>
            </a:r>
            <a:r>
              <a:rPr lang="de-DE" dirty="0"/>
              <a:t>, </a:t>
            </a:r>
            <a:r>
              <a:rPr lang="de-DE" dirty="0" err="1"/>
              <a:t>we</a:t>
            </a:r>
            <a:r>
              <a:rPr lang="de-DE" dirty="0"/>
              <a:t> </a:t>
            </a:r>
            <a:r>
              <a:rPr lang="de-DE" dirty="0" err="1"/>
              <a:t>can</a:t>
            </a:r>
            <a:r>
              <a:rPr lang="de-DE" dirty="0"/>
              <a:t> </a:t>
            </a:r>
            <a:r>
              <a:rPr lang="de-DE" dirty="0" err="1"/>
              <a:t>see</a:t>
            </a:r>
            <a:r>
              <a:rPr lang="de-DE" dirty="0"/>
              <a:t> </a:t>
            </a:r>
            <a:r>
              <a:rPr lang="de-DE" dirty="0" err="1"/>
              <a:t>that</a:t>
            </a:r>
            <a:r>
              <a:rPr lang="de-DE" dirty="0"/>
              <a:t> </a:t>
            </a:r>
            <a:r>
              <a:rPr lang="de-DE" dirty="0" err="1"/>
              <a:t>though</a:t>
            </a:r>
            <a:r>
              <a:rPr lang="de-DE" dirty="0"/>
              <a:t> </a:t>
            </a:r>
            <a:r>
              <a:rPr lang="de-DE" dirty="0" err="1"/>
              <a:t>the</a:t>
            </a:r>
            <a:r>
              <a:rPr lang="de-DE" dirty="0"/>
              <a:t> </a:t>
            </a:r>
            <a:r>
              <a:rPr lang="de-DE" dirty="0" err="1"/>
              <a:t>sub</a:t>
            </a:r>
            <a:r>
              <a:rPr lang="de-DE" dirty="0"/>
              <a:t> </a:t>
            </a:r>
            <a:r>
              <a:rPr lang="de-DE" dirty="0" err="1"/>
              <a:t>saharan</a:t>
            </a:r>
            <a:r>
              <a:rPr lang="de-DE" dirty="0"/>
              <a:t> </a:t>
            </a:r>
            <a:r>
              <a:rPr lang="de-DE" dirty="0" err="1"/>
              <a:t>population</a:t>
            </a:r>
            <a:r>
              <a:rPr lang="de-DE" dirty="0"/>
              <a:t> </a:t>
            </a:r>
            <a:r>
              <a:rPr lang="de-DE" dirty="0" err="1"/>
              <a:t>has</a:t>
            </a:r>
            <a:r>
              <a:rPr lang="de-DE" dirty="0"/>
              <a:t> </a:t>
            </a:r>
            <a:r>
              <a:rPr lang="de-DE" dirty="0" err="1"/>
              <a:t>continuously</a:t>
            </a:r>
            <a:r>
              <a:rPr lang="de-DE" dirty="0"/>
              <a:t> </a:t>
            </a:r>
            <a:r>
              <a:rPr lang="de-DE" dirty="0" err="1"/>
              <a:t>been</a:t>
            </a:r>
            <a:r>
              <a:rPr lang="de-DE" dirty="0"/>
              <a:t> high </a:t>
            </a:r>
            <a:r>
              <a:rPr lang="de-DE" dirty="0" err="1"/>
              <a:t>or</a:t>
            </a:r>
            <a:r>
              <a:rPr lang="de-DE" dirty="0"/>
              <a:t> </a:t>
            </a:r>
            <a:r>
              <a:rPr lang="de-DE" dirty="0" err="1"/>
              <a:t>increasing</a:t>
            </a:r>
            <a:r>
              <a:rPr lang="de-DE" dirty="0"/>
              <a:t> in Croydon and </a:t>
            </a:r>
            <a:r>
              <a:rPr lang="de-DE" dirty="0" err="1"/>
              <a:t>Ealing</a:t>
            </a:r>
            <a:r>
              <a:rPr lang="de-DE" dirty="0"/>
              <a:t>, </a:t>
            </a:r>
            <a:r>
              <a:rPr lang="de-DE" dirty="0" err="1"/>
              <a:t>there</a:t>
            </a:r>
            <a:r>
              <a:rPr lang="de-DE" dirty="0"/>
              <a:t> </a:t>
            </a:r>
            <a:r>
              <a:rPr lang="de-DE" dirty="0" err="1"/>
              <a:t>are</a:t>
            </a:r>
            <a:r>
              <a:rPr lang="de-DE" dirty="0"/>
              <a:t> </a:t>
            </a:r>
            <a:r>
              <a:rPr lang="de-DE" dirty="0" err="1"/>
              <a:t>only</a:t>
            </a:r>
            <a:r>
              <a:rPr lang="de-DE" dirty="0"/>
              <a:t> 2 and 1 African Restaurant in </a:t>
            </a:r>
            <a:r>
              <a:rPr lang="de-DE" dirty="0" err="1"/>
              <a:t>these</a:t>
            </a:r>
            <a:r>
              <a:rPr lang="de-DE" dirty="0"/>
              <a:t> Locations.</a:t>
            </a:r>
          </a:p>
        </p:txBody>
      </p:sp>
      <p:pic>
        <p:nvPicPr>
          <p:cNvPr id="5" name="Grafik 4">
            <a:extLst>
              <a:ext uri="{FF2B5EF4-FFF2-40B4-BE49-F238E27FC236}">
                <a16:creationId xmlns:a16="http://schemas.microsoft.com/office/drawing/2014/main" id="{2862AD21-BF3B-4EA2-8F54-C48A2E143BC1}"/>
              </a:ext>
            </a:extLst>
          </p:cNvPr>
          <p:cNvPicPr>
            <a:picLocks noChangeAspect="1"/>
          </p:cNvPicPr>
          <p:nvPr/>
        </p:nvPicPr>
        <p:blipFill>
          <a:blip r:embed="rId2"/>
          <a:stretch>
            <a:fillRect/>
          </a:stretch>
        </p:blipFill>
        <p:spPr>
          <a:xfrm>
            <a:off x="1095037" y="3196293"/>
            <a:ext cx="4151217" cy="3469338"/>
          </a:xfrm>
          <a:prstGeom prst="rect">
            <a:avLst/>
          </a:prstGeom>
        </p:spPr>
      </p:pic>
    </p:spTree>
    <p:extLst>
      <p:ext uri="{BB962C8B-B14F-4D97-AF65-F5344CB8AC3E}">
        <p14:creationId xmlns:p14="http://schemas.microsoft.com/office/powerpoint/2010/main" val="754320370"/>
      </p:ext>
    </p:extLst>
  </p:cSld>
  <p:clrMapOvr>
    <a:masterClrMapping/>
  </p:clrMapOvr>
</p:sld>
</file>

<file path=ppt/theme/theme1.xml><?xml version="1.0" encoding="utf-8"?>
<a:theme xmlns:a="http://schemas.openxmlformats.org/drawingml/2006/main" name="Facette">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0</TotalTime>
  <Words>565</Words>
  <Application>Microsoft Office PowerPoint</Application>
  <PresentationFormat>Breitbild</PresentationFormat>
  <Paragraphs>42</Paragraphs>
  <Slides>15</Slides>
  <Notes>0</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15</vt:i4>
      </vt:variant>
    </vt:vector>
  </HeadingPairs>
  <TitlesOfParts>
    <vt:vector size="19" baseType="lpstr">
      <vt:lpstr>Arial</vt:lpstr>
      <vt:lpstr>Trebuchet MS</vt:lpstr>
      <vt:lpstr>Wingdings 3</vt:lpstr>
      <vt:lpstr>Facette</vt:lpstr>
      <vt:lpstr>IBM Data Science Professional Certification</vt:lpstr>
      <vt:lpstr>Introduction</vt:lpstr>
      <vt:lpstr>Business Problem and Data Set</vt:lpstr>
      <vt:lpstr>Data Set</vt:lpstr>
      <vt:lpstr>Variable Description</vt:lpstr>
      <vt:lpstr>The Sub-Saharan Data</vt:lpstr>
      <vt:lpstr>Methodology</vt:lpstr>
      <vt:lpstr>Methodology  Position of african Restaurants in the London Neighborhoods</vt:lpstr>
      <vt:lpstr>Results</vt:lpstr>
      <vt:lpstr>Results</vt:lpstr>
      <vt:lpstr>African Restaurants clustered into 6 categories as shown below</vt:lpstr>
      <vt:lpstr>Euclidean Distances </vt:lpstr>
      <vt:lpstr>Discussion</vt:lpstr>
      <vt:lpstr>Conclusion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Data Science Professional Certification</dc:title>
  <dc:creator>nsamm</dc:creator>
  <cp:lastModifiedBy>nsamm</cp:lastModifiedBy>
  <cp:revision>13</cp:revision>
  <dcterms:created xsi:type="dcterms:W3CDTF">2019-05-07T11:04:21Z</dcterms:created>
  <dcterms:modified xsi:type="dcterms:W3CDTF">2019-05-09T07:22:33Z</dcterms:modified>
</cp:coreProperties>
</file>

<file path=docProps/thumbnail.jpeg>
</file>